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71" r:id="rId1"/>
    <p:sldMasterId id="2147483881" r:id="rId2"/>
    <p:sldMasterId id="2147483903" r:id="rId3"/>
    <p:sldMasterId id="2147483913" r:id="rId4"/>
    <p:sldMasterId id="2147483923" r:id="rId5"/>
    <p:sldMasterId id="2147483892" r:id="rId6"/>
  </p:sldMasterIdLst>
  <p:notesMasterIdLst>
    <p:notesMasterId r:id="rId30"/>
  </p:notesMasterIdLst>
  <p:sldIdLst>
    <p:sldId id="256" r:id="rId7"/>
    <p:sldId id="314" r:id="rId8"/>
    <p:sldId id="399" r:id="rId9"/>
    <p:sldId id="400" r:id="rId10"/>
    <p:sldId id="401" r:id="rId11"/>
    <p:sldId id="420" r:id="rId12"/>
    <p:sldId id="419" r:id="rId13"/>
    <p:sldId id="421" r:id="rId14"/>
    <p:sldId id="403" r:id="rId15"/>
    <p:sldId id="404" r:id="rId16"/>
    <p:sldId id="407" r:id="rId17"/>
    <p:sldId id="409" r:id="rId18"/>
    <p:sldId id="334" r:id="rId19"/>
    <p:sldId id="412" r:id="rId20"/>
    <p:sldId id="416" r:id="rId21"/>
    <p:sldId id="417" r:id="rId22"/>
    <p:sldId id="413" r:id="rId23"/>
    <p:sldId id="414" r:id="rId24"/>
    <p:sldId id="415" r:id="rId25"/>
    <p:sldId id="418" r:id="rId26"/>
    <p:sldId id="386" r:id="rId27"/>
    <p:sldId id="326" r:id="rId28"/>
    <p:sldId id="398" r:id="rId29"/>
  </p:sldIdLst>
  <p:sldSz cx="12192000" cy="6858000"/>
  <p:notesSz cx="6858000" cy="9144000"/>
  <p:defaultTextStyle>
    <a:defPPr>
      <a:defRPr lang="en-US"/>
    </a:defPPr>
    <a:lvl1pPr marL="0" algn="l" defTabSz="457178" rtl="0" eaLnBrk="1" latinLnBrk="0" hangingPunct="1">
      <a:defRPr sz="1900" kern="1200">
        <a:solidFill>
          <a:schemeClr val="tx1"/>
        </a:solidFill>
        <a:latin typeface="+mn-lt"/>
        <a:ea typeface="+mn-ea"/>
        <a:cs typeface="+mn-cs"/>
      </a:defRPr>
    </a:lvl1pPr>
    <a:lvl2pPr marL="457178" algn="l" defTabSz="457178" rtl="0" eaLnBrk="1" latinLnBrk="0" hangingPunct="1">
      <a:defRPr sz="1900" kern="1200">
        <a:solidFill>
          <a:schemeClr val="tx1"/>
        </a:solidFill>
        <a:latin typeface="+mn-lt"/>
        <a:ea typeface="+mn-ea"/>
        <a:cs typeface="+mn-cs"/>
      </a:defRPr>
    </a:lvl2pPr>
    <a:lvl3pPr marL="914354" algn="l" defTabSz="457178" rtl="0" eaLnBrk="1" latinLnBrk="0" hangingPunct="1">
      <a:defRPr sz="1900" kern="1200">
        <a:solidFill>
          <a:schemeClr val="tx1"/>
        </a:solidFill>
        <a:latin typeface="+mn-lt"/>
        <a:ea typeface="+mn-ea"/>
        <a:cs typeface="+mn-cs"/>
      </a:defRPr>
    </a:lvl3pPr>
    <a:lvl4pPr marL="1371532" algn="l" defTabSz="457178" rtl="0" eaLnBrk="1" latinLnBrk="0" hangingPunct="1">
      <a:defRPr sz="1900" kern="1200">
        <a:solidFill>
          <a:schemeClr val="tx1"/>
        </a:solidFill>
        <a:latin typeface="+mn-lt"/>
        <a:ea typeface="+mn-ea"/>
        <a:cs typeface="+mn-cs"/>
      </a:defRPr>
    </a:lvl4pPr>
    <a:lvl5pPr marL="1828709" algn="l" defTabSz="457178" rtl="0" eaLnBrk="1" latinLnBrk="0" hangingPunct="1">
      <a:defRPr sz="1900" kern="1200">
        <a:solidFill>
          <a:schemeClr val="tx1"/>
        </a:solidFill>
        <a:latin typeface="+mn-lt"/>
        <a:ea typeface="+mn-ea"/>
        <a:cs typeface="+mn-cs"/>
      </a:defRPr>
    </a:lvl5pPr>
    <a:lvl6pPr marL="2285886" algn="l" defTabSz="457178" rtl="0" eaLnBrk="1" latinLnBrk="0" hangingPunct="1">
      <a:defRPr sz="1900" kern="1200">
        <a:solidFill>
          <a:schemeClr val="tx1"/>
        </a:solidFill>
        <a:latin typeface="+mn-lt"/>
        <a:ea typeface="+mn-ea"/>
        <a:cs typeface="+mn-cs"/>
      </a:defRPr>
    </a:lvl6pPr>
    <a:lvl7pPr marL="2743062" algn="l" defTabSz="457178" rtl="0" eaLnBrk="1" latinLnBrk="0" hangingPunct="1">
      <a:defRPr sz="1900" kern="1200">
        <a:solidFill>
          <a:schemeClr val="tx1"/>
        </a:solidFill>
        <a:latin typeface="+mn-lt"/>
        <a:ea typeface="+mn-ea"/>
        <a:cs typeface="+mn-cs"/>
      </a:defRPr>
    </a:lvl7pPr>
    <a:lvl8pPr marL="3200240" algn="l" defTabSz="457178" rtl="0" eaLnBrk="1" latinLnBrk="0" hangingPunct="1">
      <a:defRPr sz="1900" kern="1200">
        <a:solidFill>
          <a:schemeClr val="tx1"/>
        </a:solidFill>
        <a:latin typeface="+mn-lt"/>
        <a:ea typeface="+mn-ea"/>
        <a:cs typeface="+mn-cs"/>
      </a:defRPr>
    </a:lvl8pPr>
    <a:lvl9pPr marL="3657418" algn="l" defTabSz="457178"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871"/>
    <a:srgbClr val="B1B1B1"/>
    <a:srgbClr val="56D0FF"/>
    <a:srgbClr val="FDB913"/>
    <a:srgbClr val="0073C0"/>
    <a:srgbClr val="009BC0"/>
    <a:srgbClr val="00A4E4"/>
    <a:srgbClr val="FF8200"/>
    <a:srgbClr val="FCF3CD"/>
    <a:srgbClr val="03BFB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3792" autoAdjust="0"/>
  </p:normalViewPr>
  <p:slideViewPr>
    <p:cSldViewPr snapToGrid="0">
      <p:cViewPr varScale="1">
        <p:scale>
          <a:sx n="55" d="100"/>
          <a:sy n="55" d="100"/>
        </p:scale>
        <p:origin x="816" y="38"/>
      </p:cViewPr>
      <p:guideLst>
        <p:guide orient="horz" pos="2160"/>
        <p:guide pos="3816"/>
      </p:guideLst>
    </p:cSldViewPr>
  </p:slideViewPr>
  <p:outlineViewPr>
    <p:cViewPr>
      <p:scale>
        <a:sx n="33" d="100"/>
        <a:sy n="33" d="100"/>
      </p:scale>
      <p:origin x="0" y="-11976"/>
    </p:cViewPr>
  </p:outlin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D354A4-E0FD-E24C-B30F-22FA38F3DDDA}" type="datetimeFigureOut">
              <a:rPr lang="en-US" smtClean="0"/>
              <a:t>5/23/2022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137CEE-3872-1F4B-86B7-37DC2E1038D1}" type="slidenum">
              <a:rPr lang="en-US" smtClean="0"/>
              <a:t>‹#›</a:t>
            </a:fld>
            <a:endParaRPr lang="en-US" dirty="0"/>
          </a:p>
        </p:txBody>
      </p:sp>
    </p:spTree>
    <p:extLst>
      <p:ext uri="{BB962C8B-B14F-4D97-AF65-F5344CB8AC3E}">
        <p14:creationId xmlns:p14="http://schemas.microsoft.com/office/powerpoint/2010/main" val="2604625430"/>
      </p:ext>
    </p:extLst>
  </p:cSld>
  <p:clrMap bg1="lt1" tx1="dk1" bg2="lt2" tx2="dk2" accent1="accent1" accent2="accent2" accent3="accent3" accent4="accent4" accent5="accent5" accent6="accent6" hlink="hlink" folHlink="folHlink"/>
  <p:notesStyle>
    <a:lvl1pPr marL="0" algn="l" defTabSz="457178" rtl="0" eaLnBrk="1" latinLnBrk="0" hangingPunct="1">
      <a:defRPr sz="1200" kern="1200">
        <a:solidFill>
          <a:schemeClr val="tx1"/>
        </a:solidFill>
        <a:latin typeface="+mn-lt"/>
        <a:ea typeface="+mn-ea"/>
        <a:cs typeface="+mn-cs"/>
      </a:defRPr>
    </a:lvl1pPr>
    <a:lvl2pPr marL="457178" algn="l" defTabSz="457178" rtl="0" eaLnBrk="1" latinLnBrk="0" hangingPunct="1">
      <a:defRPr sz="1200" kern="1200">
        <a:solidFill>
          <a:schemeClr val="tx1"/>
        </a:solidFill>
        <a:latin typeface="+mn-lt"/>
        <a:ea typeface="+mn-ea"/>
        <a:cs typeface="+mn-cs"/>
      </a:defRPr>
    </a:lvl2pPr>
    <a:lvl3pPr marL="914354" algn="l" defTabSz="457178" rtl="0" eaLnBrk="1" latinLnBrk="0" hangingPunct="1">
      <a:defRPr sz="1200" kern="1200">
        <a:solidFill>
          <a:schemeClr val="tx1"/>
        </a:solidFill>
        <a:latin typeface="+mn-lt"/>
        <a:ea typeface="+mn-ea"/>
        <a:cs typeface="+mn-cs"/>
      </a:defRPr>
    </a:lvl3pPr>
    <a:lvl4pPr marL="1371532" algn="l" defTabSz="457178" rtl="0" eaLnBrk="1" latinLnBrk="0" hangingPunct="1">
      <a:defRPr sz="1200" kern="1200">
        <a:solidFill>
          <a:schemeClr val="tx1"/>
        </a:solidFill>
        <a:latin typeface="+mn-lt"/>
        <a:ea typeface="+mn-ea"/>
        <a:cs typeface="+mn-cs"/>
      </a:defRPr>
    </a:lvl4pPr>
    <a:lvl5pPr marL="1828709" algn="l" defTabSz="457178" rtl="0" eaLnBrk="1" latinLnBrk="0" hangingPunct="1">
      <a:defRPr sz="1200" kern="1200">
        <a:solidFill>
          <a:schemeClr val="tx1"/>
        </a:solidFill>
        <a:latin typeface="+mn-lt"/>
        <a:ea typeface="+mn-ea"/>
        <a:cs typeface="+mn-cs"/>
      </a:defRPr>
    </a:lvl5pPr>
    <a:lvl6pPr marL="2285886" algn="l" defTabSz="457178" rtl="0" eaLnBrk="1" latinLnBrk="0" hangingPunct="1">
      <a:defRPr sz="1200" kern="1200">
        <a:solidFill>
          <a:schemeClr val="tx1"/>
        </a:solidFill>
        <a:latin typeface="+mn-lt"/>
        <a:ea typeface="+mn-ea"/>
        <a:cs typeface="+mn-cs"/>
      </a:defRPr>
    </a:lvl6pPr>
    <a:lvl7pPr marL="2743062" algn="l" defTabSz="457178" rtl="0" eaLnBrk="1" latinLnBrk="0" hangingPunct="1">
      <a:defRPr sz="1200" kern="1200">
        <a:solidFill>
          <a:schemeClr val="tx1"/>
        </a:solidFill>
        <a:latin typeface="+mn-lt"/>
        <a:ea typeface="+mn-ea"/>
        <a:cs typeface="+mn-cs"/>
      </a:defRPr>
    </a:lvl7pPr>
    <a:lvl8pPr marL="3200240" algn="l" defTabSz="457178" rtl="0" eaLnBrk="1" latinLnBrk="0" hangingPunct="1">
      <a:defRPr sz="1200" kern="1200">
        <a:solidFill>
          <a:schemeClr val="tx1"/>
        </a:solidFill>
        <a:latin typeface="+mn-lt"/>
        <a:ea typeface="+mn-ea"/>
        <a:cs typeface="+mn-cs"/>
      </a:defRPr>
    </a:lvl8pPr>
    <a:lvl9pPr marL="3657418" algn="l" defTabSz="4571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137CEE-3872-1F4B-86B7-37DC2E1038D1}" type="slidenum">
              <a:rPr lang="en-US" smtClean="0"/>
              <a:t>1</a:t>
            </a:fld>
            <a:endParaRPr lang="en-US" dirty="0"/>
          </a:p>
        </p:txBody>
      </p:sp>
    </p:spTree>
    <p:extLst>
      <p:ext uri="{BB962C8B-B14F-4D97-AF65-F5344CB8AC3E}">
        <p14:creationId xmlns:p14="http://schemas.microsoft.com/office/powerpoint/2010/main" val="12825439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040855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3156350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597576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197105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6291489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21459472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29483622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2858319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3961655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6710515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3413893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50770">
              <a:defRPr/>
            </a:pPr>
            <a:endParaRPr lang="en-US" altLang="en-US" dirty="0">
              <a:ea typeface="ＭＳ Ｐゴシック" pitchFamily="34" charset="-128"/>
            </a:endParaRPr>
          </a:p>
        </p:txBody>
      </p:sp>
    </p:spTree>
    <p:extLst>
      <p:ext uri="{BB962C8B-B14F-4D97-AF65-F5344CB8AC3E}">
        <p14:creationId xmlns:p14="http://schemas.microsoft.com/office/powerpoint/2010/main" val="11241871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137CEE-3872-1F4B-86B7-37DC2E1038D1}" type="slidenum">
              <a:rPr lang="en-US" smtClean="0"/>
              <a:t>22</a:t>
            </a:fld>
            <a:endParaRPr lang="en-US" dirty="0"/>
          </a:p>
        </p:txBody>
      </p:sp>
    </p:spTree>
    <p:extLst>
      <p:ext uri="{BB962C8B-B14F-4D97-AF65-F5344CB8AC3E}">
        <p14:creationId xmlns:p14="http://schemas.microsoft.com/office/powerpoint/2010/main" val="184158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506538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08803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4095077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27736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1047693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947034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66552">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5DB0DC95-64FA-4331-8081-FFDC4FB346E1}"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9441937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7.png"/><Relationship Id="rId1" Type="http://schemas.openxmlformats.org/officeDocument/2006/relationships/slideMaster" Target="../slideMasters/slideMaster4.xml"/><Relationship Id="rId4" Type="http://schemas.openxmlformats.org/officeDocument/2006/relationships/image" Target="../media/image1.png"/></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5.xml"/><Relationship Id="rId4" Type="http://schemas.openxmlformats.org/officeDocument/2006/relationships/image" Target="../media/image8.png"/></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6.xml"/><Relationship Id="rId4" Type="http://schemas.openxmlformats.org/officeDocument/2006/relationships/image" Target="../media/image9.png"/></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MAX_Title slide Product 2020">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A01EB56-478D-F04B-BA71-C605FC572EE6}"/>
              </a:ext>
            </a:extLst>
          </p:cNvPr>
          <p:cNvSpPr/>
          <p:nvPr userDrawn="1"/>
        </p:nvSpPr>
        <p:spPr>
          <a:xfrm>
            <a:off x="0" y="5830307"/>
            <a:ext cx="12192000" cy="9144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61A37D9-F60E-704C-B1B3-19546F2D9896}"/>
              </a:ext>
            </a:extLst>
          </p:cNvPr>
          <p:cNvSpPr/>
          <p:nvPr userDrawn="1"/>
        </p:nvSpPr>
        <p:spPr>
          <a:xfrm>
            <a:off x="0" y="0"/>
            <a:ext cx="12192000" cy="1371600"/>
          </a:xfrm>
          <a:prstGeom prst="rect">
            <a:avLst/>
          </a:prstGeom>
          <a:solidFill>
            <a:srgbClr val="001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a:ext>
            </a:extLst>
          </a:blip>
          <a:srcRect/>
          <a:stretch>
            <a:fillRect/>
          </a:stretch>
        </p:blipFill>
        <p:spPr bwMode="gray">
          <a:xfrm>
            <a:off x="594785" y="6230940"/>
            <a:ext cx="89746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5588000" y="6400801"/>
            <a:ext cx="6096000" cy="30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60948" rIns="121897" bIns="60948">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607367" eaLnBrk="1" fontAlgn="base" hangingPunct="1">
              <a:spcBef>
                <a:spcPct val="0"/>
              </a:spcBef>
              <a:spcAft>
                <a:spcPct val="0"/>
              </a:spcAft>
              <a:defRPr/>
            </a:pPr>
            <a:r>
              <a:rPr lang="en-US" altLang="en-US" sz="1200" dirty="0">
                <a:solidFill>
                  <a:srgbClr val="FFFFFF"/>
                </a:solidFill>
              </a:rPr>
              <a:t>FOR FINANCIAL PROFESSIONAL USE ONLY-NOT FOR PUBLIC DISTRIBUTION</a:t>
            </a:r>
          </a:p>
        </p:txBody>
      </p:sp>
      <p:sp>
        <p:nvSpPr>
          <p:cNvPr id="70658" name="Title Placeholder 22"/>
          <p:cNvSpPr>
            <a:spLocks noGrp="1"/>
          </p:cNvSpPr>
          <p:nvPr>
            <p:ph type="ctrTitle"/>
          </p:nvPr>
        </p:nvSpPr>
        <p:spPr bwMode="gray">
          <a:xfrm>
            <a:off x="838199" y="2611440"/>
            <a:ext cx="10515601" cy="1279525"/>
          </a:xfrm>
          <a:ln>
            <a:noFill/>
          </a:ln>
        </p:spPr>
        <p:txBody>
          <a:bodyPr wrap="square">
            <a:normAutofit/>
          </a:bodyPr>
          <a:lstStyle>
            <a:lvl1pPr>
              <a:defRPr sz="4500" b="0" i="0">
                <a:solidFill>
                  <a:srgbClr val="001871"/>
                </a:solidFill>
                <a:latin typeface="Arial" panose="020B0604020202020204" pitchFamily="34" charset="0"/>
                <a:cs typeface="Arial" panose="020B0604020202020204" pitchFamily="34" charset="0"/>
              </a:defRPr>
            </a:lvl1pPr>
          </a:lstStyle>
          <a:p>
            <a:endParaRPr lang="en-US" dirty="0"/>
          </a:p>
        </p:txBody>
      </p:sp>
      <p:sp>
        <p:nvSpPr>
          <p:cNvPr id="10" name="Rectangle 9"/>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Rectangle 10">
            <a:extLst>
              <a:ext uri="{FF2B5EF4-FFF2-40B4-BE49-F238E27FC236}">
                <a16:creationId xmlns:a16="http://schemas.microsoft.com/office/drawing/2014/main" id="{06DD3D5D-5D54-9448-A8D5-DD5B61705051}"/>
              </a:ext>
            </a:extLst>
          </p:cNvPr>
          <p:cNvSpPr/>
          <p:nvPr/>
        </p:nvSpPr>
        <p:spPr>
          <a:xfrm>
            <a:off x="0" y="1366253"/>
            <a:ext cx="12192000"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descr="AIG_r_w.png">
            <a:extLst>
              <a:ext uri="{FF2B5EF4-FFF2-40B4-BE49-F238E27FC236}">
                <a16:creationId xmlns:a16="http://schemas.microsoft.com/office/drawing/2014/main" id="{208AB7A8-886D-3D44-A593-AB7BA7291DE3}"/>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952457" y="404703"/>
            <a:ext cx="936171" cy="457200"/>
          </a:xfrm>
          <a:prstGeom prst="rect">
            <a:avLst/>
          </a:prstGeom>
        </p:spPr>
      </p:pic>
      <p:sp>
        <p:nvSpPr>
          <p:cNvPr id="43" name="Slide Number Placeholder 27">
            <a:extLst>
              <a:ext uri="{FF2B5EF4-FFF2-40B4-BE49-F238E27FC236}">
                <a16:creationId xmlns:a16="http://schemas.microsoft.com/office/drawing/2014/main" id="{4C4DCEAA-CC49-FC45-9DC3-0502BBCA4771}"/>
              </a:ext>
            </a:extLst>
          </p:cNvPr>
          <p:cNvSpPr>
            <a:spLocks noGrp="1"/>
          </p:cNvSpPr>
          <p:nvPr userDrawn="1">
            <p:ph type="sldNum" sz="quarter" idx="12"/>
          </p:nvPr>
        </p:nvSpPr>
        <p:spPr>
          <a:xfrm>
            <a:off x="6390752" y="6459615"/>
            <a:ext cx="5385917" cy="138499"/>
          </a:xfrm>
        </p:spPr>
        <p:txBody>
          <a:bodyPr/>
          <a:lstStyle>
            <a:lvl1pPr>
              <a:defRPr sz="900">
                <a:solidFill>
                  <a:schemeClr val="bg1">
                    <a:lumMod val="85000"/>
                  </a:schemeClr>
                </a:solidFill>
              </a:defRPr>
            </a:lvl1pPr>
          </a:lstStyle>
          <a:p>
            <a:r>
              <a:rPr lang="en-US" altLang="en-US" dirty="0">
                <a:latin typeface="Arial" charset="0"/>
                <a:ea typeface="Arial" charset="0"/>
                <a:cs typeface="Arial" charset="0"/>
              </a:rPr>
              <a:t>FOR FINANCIAL PROFESSIONAL USE ONLY </a:t>
            </a:r>
            <a:r>
              <a:rPr lang="mr-IN" altLang="en-US">
                <a:latin typeface="Arial" charset="0"/>
                <a:ea typeface="Arial" charset="0"/>
                <a:cs typeface="Arial" charset="0"/>
              </a:rPr>
              <a:t>–</a:t>
            </a:r>
            <a:r>
              <a:rPr lang="en-US" altLang="en-US" dirty="0">
                <a:latin typeface="Arial" charset="0"/>
                <a:ea typeface="Arial" charset="0"/>
                <a:cs typeface="Arial" charset="0"/>
              </a:rPr>
              <a:t> NOT FOR PUBLIC DISTRIBUTION.</a:t>
            </a:r>
          </a:p>
        </p:txBody>
      </p:sp>
      <p:pic>
        <p:nvPicPr>
          <p:cNvPr id="3" name="Picture 2">
            <a:extLst>
              <a:ext uri="{FF2B5EF4-FFF2-40B4-BE49-F238E27FC236}">
                <a16:creationId xmlns:a16="http://schemas.microsoft.com/office/drawing/2014/main" id="{50433F29-7ABC-444F-BDED-6515305E7614}"/>
              </a:ext>
            </a:extLst>
          </p:cNvPr>
          <p:cNvPicPr>
            <a:picLocks noChangeAspect="1"/>
          </p:cNvPicPr>
          <p:nvPr userDrawn="1"/>
        </p:nvPicPr>
        <p:blipFill>
          <a:blip r:embed="rId4"/>
          <a:stretch>
            <a:fillRect/>
          </a:stretch>
        </p:blipFill>
        <p:spPr>
          <a:xfrm>
            <a:off x="274596" y="360349"/>
            <a:ext cx="6108700" cy="635000"/>
          </a:xfrm>
          <a:prstGeom prst="rect">
            <a:avLst/>
          </a:prstGeom>
        </p:spPr>
      </p:pic>
    </p:spTree>
    <p:extLst>
      <p:ext uri="{BB962C8B-B14F-4D97-AF65-F5344CB8AC3E}">
        <p14:creationId xmlns:p14="http://schemas.microsoft.com/office/powerpoint/2010/main" val="141134291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26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Value_Title slide Product 2020">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E2B05762-9A02-0140-BAE4-A7B23035E8FC}"/>
              </a:ext>
            </a:extLst>
          </p:cNvPr>
          <p:cNvSpPr/>
          <p:nvPr userDrawn="1"/>
        </p:nvSpPr>
        <p:spPr>
          <a:xfrm>
            <a:off x="0" y="5830307"/>
            <a:ext cx="12192000" cy="9144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61A37D9-F60E-704C-B1B3-19546F2D9896}"/>
              </a:ext>
            </a:extLst>
          </p:cNvPr>
          <p:cNvSpPr/>
          <p:nvPr userDrawn="1"/>
        </p:nvSpPr>
        <p:spPr>
          <a:xfrm>
            <a:off x="0" y="0"/>
            <a:ext cx="12192000" cy="1371600"/>
          </a:xfrm>
          <a:prstGeom prst="rect">
            <a:avLst/>
          </a:prstGeom>
          <a:solidFill>
            <a:srgbClr val="001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a:ext>
            </a:extLst>
          </a:blip>
          <a:srcRect/>
          <a:stretch>
            <a:fillRect/>
          </a:stretch>
        </p:blipFill>
        <p:spPr bwMode="gray">
          <a:xfrm>
            <a:off x="594785" y="6230940"/>
            <a:ext cx="89746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5588000" y="6400801"/>
            <a:ext cx="6096000" cy="30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60948" rIns="121897" bIns="60948">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607367" eaLnBrk="1" fontAlgn="base" hangingPunct="1">
              <a:spcBef>
                <a:spcPct val="0"/>
              </a:spcBef>
              <a:spcAft>
                <a:spcPct val="0"/>
              </a:spcAft>
              <a:defRPr/>
            </a:pPr>
            <a:r>
              <a:rPr lang="en-US" altLang="en-US" sz="1200" dirty="0">
                <a:solidFill>
                  <a:srgbClr val="FFFFFF"/>
                </a:solidFill>
              </a:rPr>
              <a:t>FOR FINANCIAL PROFESSIONAL USE ONLY-NOT FOR PUBLIC DISTRIBUTION</a:t>
            </a:r>
          </a:p>
        </p:txBody>
      </p:sp>
      <p:sp>
        <p:nvSpPr>
          <p:cNvPr id="70658" name="Title Placeholder 22"/>
          <p:cNvSpPr>
            <a:spLocks noGrp="1"/>
          </p:cNvSpPr>
          <p:nvPr>
            <p:ph type="ctrTitle"/>
          </p:nvPr>
        </p:nvSpPr>
        <p:spPr bwMode="gray">
          <a:xfrm>
            <a:off x="838199" y="2611440"/>
            <a:ext cx="10515601" cy="1279525"/>
          </a:xfrm>
          <a:ln>
            <a:noFill/>
          </a:ln>
        </p:spPr>
        <p:txBody>
          <a:bodyPr wrap="square">
            <a:normAutofit/>
          </a:bodyPr>
          <a:lstStyle>
            <a:lvl1pPr>
              <a:defRPr sz="4500" b="0" i="0">
                <a:solidFill>
                  <a:srgbClr val="001871"/>
                </a:solidFill>
                <a:latin typeface="Arial" panose="020B0604020202020204" pitchFamily="34" charset="0"/>
                <a:cs typeface="Arial" panose="020B0604020202020204" pitchFamily="34" charset="0"/>
              </a:defRPr>
            </a:lvl1pPr>
          </a:lstStyle>
          <a:p>
            <a:endParaRPr lang="en-US" dirty="0"/>
          </a:p>
        </p:txBody>
      </p:sp>
      <p:sp>
        <p:nvSpPr>
          <p:cNvPr id="10" name="Rectangle 9"/>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Rectangle 10">
            <a:extLst>
              <a:ext uri="{FF2B5EF4-FFF2-40B4-BE49-F238E27FC236}">
                <a16:creationId xmlns:a16="http://schemas.microsoft.com/office/drawing/2014/main" id="{06DD3D5D-5D54-9448-A8D5-DD5B61705051}"/>
              </a:ext>
            </a:extLst>
          </p:cNvPr>
          <p:cNvSpPr/>
          <p:nvPr/>
        </p:nvSpPr>
        <p:spPr>
          <a:xfrm>
            <a:off x="0" y="1366253"/>
            <a:ext cx="12192000"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descr="AIG_r_w.png">
            <a:extLst>
              <a:ext uri="{FF2B5EF4-FFF2-40B4-BE49-F238E27FC236}">
                <a16:creationId xmlns:a16="http://schemas.microsoft.com/office/drawing/2014/main" id="{208AB7A8-886D-3D44-A593-AB7BA7291DE3}"/>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952457" y="404703"/>
            <a:ext cx="936171" cy="457200"/>
          </a:xfrm>
          <a:prstGeom prst="rect">
            <a:avLst/>
          </a:prstGeom>
        </p:spPr>
      </p:pic>
      <p:sp>
        <p:nvSpPr>
          <p:cNvPr id="43" name="Slide Number Placeholder 27">
            <a:extLst>
              <a:ext uri="{FF2B5EF4-FFF2-40B4-BE49-F238E27FC236}">
                <a16:creationId xmlns:a16="http://schemas.microsoft.com/office/drawing/2014/main" id="{4C4DCEAA-CC49-FC45-9DC3-0502BBCA4771}"/>
              </a:ext>
            </a:extLst>
          </p:cNvPr>
          <p:cNvSpPr>
            <a:spLocks noGrp="1"/>
          </p:cNvSpPr>
          <p:nvPr userDrawn="1">
            <p:ph type="sldNum" sz="quarter" idx="12"/>
          </p:nvPr>
        </p:nvSpPr>
        <p:spPr>
          <a:xfrm>
            <a:off x="6390752" y="6459615"/>
            <a:ext cx="5385917" cy="138499"/>
          </a:xfrm>
        </p:spPr>
        <p:txBody>
          <a:bodyPr/>
          <a:lstStyle>
            <a:lvl1pPr>
              <a:defRPr sz="900">
                <a:solidFill>
                  <a:schemeClr val="bg1">
                    <a:lumMod val="85000"/>
                  </a:schemeClr>
                </a:solidFill>
              </a:defRPr>
            </a:lvl1pPr>
          </a:lstStyle>
          <a:p>
            <a:r>
              <a:rPr lang="en-US" altLang="en-US" dirty="0">
                <a:latin typeface="Arial" charset="0"/>
                <a:ea typeface="Arial" charset="0"/>
                <a:cs typeface="Arial" charset="0"/>
              </a:rPr>
              <a:t>FOR FINANCIAL PROFESSIONAL USE ONLY </a:t>
            </a:r>
            <a:r>
              <a:rPr lang="mr-IN" altLang="en-US">
                <a:latin typeface="Arial" charset="0"/>
                <a:ea typeface="Arial" charset="0"/>
                <a:cs typeface="Arial" charset="0"/>
              </a:rPr>
              <a:t>–</a:t>
            </a:r>
            <a:r>
              <a:rPr lang="en-US" altLang="en-US" dirty="0">
                <a:latin typeface="Arial" charset="0"/>
                <a:ea typeface="Arial" charset="0"/>
                <a:cs typeface="Arial" charset="0"/>
              </a:rPr>
              <a:t> NOT FOR PUBLIC DISTRIBUTION.</a:t>
            </a:r>
          </a:p>
        </p:txBody>
      </p:sp>
      <p:pic>
        <p:nvPicPr>
          <p:cNvPr id="3" name="Picture 2">
            <a:extLst>
              <a:ext uri="{FF2B5EF4-FFF2-40B4-BE49-F238E27FC236}">
                <a16:creationId xmlns:a16="http://schemas.microsoft.com/office/drawing/2014/main" id="{19A0F47D-6CC7-3341-BC63-C8B97C3611E6}"/>
              </a:ext>
            </a:extLst>
          </p:cNvPr>
          <p:cNvPicPr>
            <a:picLocks noChangeAspect="1"/>
          </p:cNvPicPr>
          <p:nvPr userDrawn="1"/>
        </p:nvPicPr>
        <p:blipFill>
          <a:blip r:embed="rId4"/>
          <a:stretch>
            <a:fillRect/>
          </a:stretch>
        </p:blipFill>
        <p:spPr>
          <a:xfrm>
            <a:off x="266645" y="352397"/>
            <a:ext cx="6108700" cy="635000"/>
          </a:xfrm>
          <a:prstGeom prst="rect">
            <a:avLst/>
          </a:prstGeom>
        </p:spPr>
      </p:pic>
    </p:spTree>
    <p:extLst>
      <p:ext uri="{BB962C8B-B14F-4D97-AF65-F5344CB8AC3E}">
        <p14:creationId xmlns:p14="http://schemas.microsoft.com/office/powerpoint/2010/main" val="238100685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26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alue-Headline-Bullet List-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97280" y="1554480"/>
            <a:ext cx="10058400" cy="4200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230188" indent="-230188">
              <a:spcAft>
                <a:spcPts val="1200"/>
              </a:spcAft>
              <a:buClr>
                <a:srgbClr val="03BFB4"/>
              </a:buClr>
              <a:tabLst/>
              <a:defRPr sz="2400" b="0">
                <a:solidFill>
                  <a:schemeClr val="tx2">
                    <a:lumMod val="75000"/>
                  </a:schemeClr>
                </a:solidFill>
                <a:latin typeface="Arial" panose="020B0604020202020204" pitchFamily="34" charset="0"/>
                <a:cs typeface="Arial" panose="020B0604020202020204" pitchFamily="34" charset="0"/>
              </a:defRPr>
            </a:lvl1pPr>
            <a:lvl2pPr marL="622300" indent="-165100">
              <a:spcAft>
                <a:spcPts val="1200"/>
              </a:spcAft>
              <a:buClr>
                <a:srgbClr val="03BFB4"/>
              </a:buClr>
              <a:tabLst/>
              <a:defRPr sz="2000" b="0">
                <a:solidFill>
                  <a:schemeClr val="tx2">
                    <a:lumMod val="75000"/>
                  </a:schemeClr>
                </a:solidFill>
                <a:latin typeface="Arial" panose="020B0604020202020204" pitchFamily="34" charset="0"/>
                <a:cs typeface="Arial" panose="020B0604020202020204" pitchFamily="34" charset="0"/>
              </a:defRPr>
            </a:lvl2pPr>
            <a:lvl3pPr marL="1079500" indent="-165100">
              <a:spcAft>
                <a:spcPts val="1200"/>
              </a:spcAft>
              <a:buClr>
                <a:srgbClr val="03BFB4"/>
              </a:buClr>
              <a:tabLst/>
              <a:defRPr sz="2000" b="0">
                <a:solidFill>
                  <a:schemeClr val="tx2">
                    <a:lumMod val="75000"/>
                  </a:schemeClr>
                </a:solidFill>
                <a:latin typeface="Arial" panose="020B0604020202020204" pitchFamily="34" charset="0"/>
                <a:cs typeface="Arial" panose="020B0604020202020204" pitchFamily="34" charset="0"/>
              </a:defRPr>
            </a:lvl3pPr>
            <a:lvl4pPr marL="1536700" indent="-165100">
              <a:spcAft>
                <a:spcPts val="1200"/>
              </a:spcAft>
              <a:buClr>
                <a:srgbClr val="03BFB4"/>
              </a:buClr>
              <a:tabLst/>
              <a:defRPr sz="2000" b="0">
                <a:solidFill>
                  <a:schemeClr val="tx2">
                    <a:lumMod val="75000"/>
                  </a:schemeClr>
                </a:solidFill>
                <a:latin typeface="Arial" panose="020B0604020202020204" pitchFamily="34" charset="0"/>
                <a:cs typeface="Arial" panose="020B0604020202020204" pitchFamily="34" charset="0"/>
              </a:defRPr>
            </a:lvl4pPr>
            <a:lvl5pPr marL="1993900" indent="-165100">
              <a:spcAft>
                <a:spcPts val="1200"/>
              </a:spcAft>
              <a:buClr>
                <a:srgbClr val="03BFB4"/>
              </a:buClr>
              <a:tabLst/>
              <a:defRPr sz="2000" b="0">
                <a:solidFill>
                  <a:schemeClr val="tx2">
                    <a:lumMod val="75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089652"/>
            <a:ext cx="2743200" cy="365125"/>
          </a:xfrm>
          <a:prstGeom prst="rect">
            <a:avLst/>
          </a:prstGeom>
        </p:spPr>
        <p:txBody>
          <a:bodyPr lIns="0" tIns="0" rIns="0" bIns="0"/>
          <a:lstStyle>
            <a:lvl1pPr algn="r">
              <a:defRPr>
                <a:solidFill>
                  <a:schemeClr val="bg1">
                    <a:lumMod val="7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7" name="Rectangle 16">
            <a:extLst>
              <a:ext uri="{FF2B5EF4-FFF2-40B4-BE49-F238E27FC236}">
                <a16:creationId xmlns:a16="http://schemas.microsoft.com/office/drawing/2014/main" id="{8C24754C-1328-7D49-8E3D-0C457F0B0A50}"/>
              </a:ext>
            </a:extLst>
          </p:cNvPr>
          <p:cNvSpPr/>
          <p:nvPr userDrawn="1"/>
        </p:nvSpPr>
        <p:spPr>
          <a:xfrm>
            <a:off x="0" y="5830307"/>
            <a:ext cx="12192000" cy="9144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71675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alue-Headline only - 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195270"/>
            <a:ext cx="2743200" cy="153888"/>
          </a:xfrm>
          <a:prstGeom prst="rect">
            <a:avLst/>
          </a:prstGeom>
        </p:spPr>
        <p:txBody>
          <a:bodyPr lIns="0" tIns="0" rIns="0" bIns="0"/>
          <a:lstStyle>
            <a:lvl1pPr algn="r">
              <a:defRPr>
                <a:solidFill>
                  <a:schemeClr val="bg1">
                    <a:lumMod val="8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31" name="Rectangle 30">
            <a:extLst>
              <a:ext uri="{FF2B5EF4-FFF2-40B4-BE49-F238E27FC236}">
                <a16:creationId xmlns:a16="http://schemas.microsoft.com/office/drawing/2014/main" id="{F13F964C-B582-CB44-B912-AA5D2D9BFDC3}"/>
              </a:ext>
            </a:extLst>
          </p:cNvPr>
          <p:cNvSpPr/>
          <p:nvPr/>
        </p:nvSpPr>
        <p:spPr>
          <a:xfrm>
            <a:off x="0" y="5830306"/>
            <a:ext cx="12192000" cy="9144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00455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allue_Head-subhead-Bullet -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58779" y="1588168"/>
            <a:ext cx="10058400" cy="3940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03BFB4"/>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03BFB4"/>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03BFB4"/>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03BFB4"/>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03BFB4"/>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706969" y="495794"/>
            <a:ext cx="10698480" cy="458711"/>
          </a:xfrm>
        </p:spPr>
        <p:txBody>
          <a:bodyPr lIns="0" tIns="0" rIns="0" bIns="0" anchor="t" anchorCtr="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18" name="Rectangle 17">
            <a:extLst>
              <a:ext uri="{FF2B5EF4-FFF2-40B4-BE49-F238E27FC236}">
                <a16:creationId xmlns:a16="http://schemas.microsoft.com/office/drawing/2014/main" id="{0CB80E97-58E5-6742-865D-3B8A5AE19449}"/>
              </a:ext>
            </a:extLst>
          </p:cNvPr>
          <p:cNvSpPr/>
          <p:nvPr/>
        </p:nvSpPr>
        <p:spPr>
          <a:xfrm>
            <a:off x="0" y="5822030"/>
            <a:ext cx="12192000" cy="9144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714542" y="1014663"/>
            <a:ext cx="10698480" cy="453190"/>
          </a:xfrm>
        </p:spPr>
        <p:txBody>
          <a:bodyPr lIns="0" tIns="0" rIns="0" bIns="0">
            <a:noAutofit/>
          </a:bodyPr>
          <a:lstStyle>
            <a:lvl1pPr marL="0" indent="0">
              <a:buNone/>
              <a:defRPr sz="2400">
                <a:solidFill>
                  <a:srgbClr val="03BFB4"/>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spTree>
    <p:extLst>
      <p:ext uri="{BB962C8B-B14F-4D97-AF65-F5344CB8AC3E}">
        <p14:creationId xmlns:p14="http://schemas.microsoft.com/office/powerpoint/2010/main" val="30731622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alue_Head-sub-Bullet-Image-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20368" y="2173705"/>
            <a:ext cx="5260117" cy="3501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03BFB4"/>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8F4FDA"/>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8F4FDA"/>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8F4FDA"/>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8F4FDA"/>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2" name="Title 1"/>
          <p:cNvSpPr>
            <a:spLocks noGrp="1"/>
          </p:cNvSpPr>
          <p:nvPr>
            <p:ph type="title" hasCustomPrompt="1"/>
          </p:nvPr>
        </p:nvSpPr>
        <p:spPr>
          <a:xfrm>
            <a:off x="697832" y="495794"/>
            <a:ext cx="5590673" cy="635174"/>
          </a:xfrm>
        </p:spPr>
        <p:txBody>
          <a:bodyPr lIns="0" tIns="0" rIns="0" bIns="0" anchor="t" anchorCtr="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18" name="Rectangle 17">
            <a:extLst>
              <a:ext uri="{FF2B5EF4-FFF2-40B4-BE49-F238E27FC236}">
                <a16:creationId xmlns:a16="http://schemas.microsoft.com/office/drawing/2014/main" id="{0CB80E97-58E5-6742-865D-3B8A5AE19449}"/>
              </a:ext>
            </a:extLst>
          </p:cNvPr>
          <p:cNvSpPr/>
          <p:nvPr/>
        </p:nvSpPr>
        <p:spPr>
          <a:xfrm>
            <a:off x="0" y="5822030"/>
            <a:ext cx="12192000" cy="9144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697832" y="1251285"/>
            <a:ext cx="5590673" cy="802104"/>
          </a:xfrm>
        </p:spPr>
        <p:txBody>
          <a:bodyPr lIns="0" tIns="0" rIns="0" bIns="0">
            <a:noAutofit/>
          </a:bodyPr>
          <a:lstStyle>
            <a:lvl1pPr marL="0" indent="0">
              <a:buNone/>
              <a:defRPr sz="2400">
                <a:solidFill>
                  <a:srgbClr val="03BFB4"/>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sp>
        <p:nvSpPr>
          <p:cNvPr id="5" name="Picture Placeholder 4">
            <a:extLst>
              <a:ext uri="{FF2B5EF4-FFF2-40B4-BE49-F238E27FC236}">
                <a16:creationId xmlns:a16="http://schemas.microsoft.com/office/drawing/2014/main" id="{5E4B3CFD-8DE5-704B-9FE8-C68E2413793E}"/>
              </a:ext>
            </a:extLst>
          </p:cNvPr>
          <p:cNvSpPr>
            <a:spLocks noGrp="1"/>
          </p:cNvSpPr>
          <p:nvPr>
            <p:ph type="pic" sz="quarter" idx="14" hasCustomPrompt="1"/>
          </p:nvPr>
        </p:nvSpPr>
        <p:spPr>
          <a:xfrm>
            <a:off x="6705600" y="1"/>
            <a:ext cx="5486400" cy="5808372"/>
          </a:xfrm>
          <a:solidFill>
            <a:schemeClr val="bg1">
              <a:lumMod val="85000"/>
            </a:schemeClr>
          </a:solidFill>
        </p:spPr>
        <p:txBody>
          <a:bodyPr anchor="ctr" anchorCtr="0"/>
          <a:lstStyle>
            <a:lvl1pPr algn="ctr">
              <a:buNone/>
              <a:defRPr/>
            </a:lvl1pPr>
          </a:lstStyle>
          <a:p>
            <a:r>
              <a:rPr lang="en-US" dirty="0"/>
              <a:t>Photo - illustration</a:t>
            </a:r>
          </a:p>
        </p:txBody>
      </p:sp>
    </p:spTree>
    <p:extLst>
      <p:ext uri="{BB962C8B-B14F-4D97-AF65-F5344CB8AC3E}">
        <p14:creationId xmlns:p14="http://schemas.microsoft.com/office/powerpoint/2010/main" val="3214819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Value-View Finder Transition - 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17331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rot="10800000">
            <a:off x="740219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p:ph sz="quarter" idx="10" hasCustomPrompt="1"/>
          </p:nvPr>
        </p:nvSpPr>
        <p:spPr>
          <a:xfrm>
            <a:off x="3397624" y="1730189"/>
            <a:ext cx="4846320" cy="3017520"/>
          </a:xfrm>
        </p:spPr>
        <p:txBody>
          <a:bodyPr wrap="square" lIns="182880" tIns="0" rIns="0" bIns="0" anchor="ctr" anchorCtr="0">
            <a:normAutofit/>
          </a:bodyPr>
          <a:lstStyle>
            <a:lvl1pPr marL="0" indent="0" algn="ctr">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master transition </a:t>
            </a:r>
            <a:r>
              <a:rPr lang="en-US" dirty="0" err="1"/>
              <a:t>pg</a:t>
            </a:r>
            <a:endParaRPr lang="en-US" dirty="0"/>
          </a:p>
        </p:txBody>
      </p:sp>
      <p:sp>
        <p:nvSpPr>
          <p:cNvPr id="11" name="Rectangle 10">
            <a:extLst>
              <a:ext uri="{FF2B5EF4-FFF2-40B4-BE49-F238E27FC236}">
                <a16:creationId xmlns:a16="http://schemas.microsoft.com/office/drawing/2014/main" id="{81EF10B3-298B-194F-9FD6-392C6690AAA5}"/>
              </a:ext>
            </a:extLst>
          </p:cNvPr>
          <p:cNvSpPr/>
          <p:nvPr userDrawn="1"/>
        </p:nvSpPr>
        <p:spPr>
          <a:xfrm>
            <a:off x="0" y="0"/>
            <a:ext cx="12192000" cy="18288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042554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Value_Wide_View Finder Transition - 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43595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rot="10800000">
            <a:off x="977963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p:ph sz="quarter" idx="10" hasCustomPrompt="1"/>
          </p:nvPr>
        </p:nvSpPr>
        <p:spPr>
          <a:xfrm>
            <a:off x="1672046" y="1730189"/>
            <a:ext cx="8934994" cy="3017520"/>
          </a:xfrm>
        </p:spPr>
        <p:txBody>
          <a:bodyPr wrap="square" lIns="182880" tIns="0" rIns="0" bIns="0" anchor="ctr" anchorCtr="0">
            <a:normAutofit/>
          </a:bodyPr>
          <a:lstStyle>
            <a:lvl1pPr marL="0" indent="0" algn="ctr">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longer </a:t>
            </a:r>
            <a:br>
              <a:rPr lang="en-US" dirty="0"/>
            </a:br>
            <a:r>
              <a:rPr lang="en-US" dirty="0"/>
              <a:t>master transition page</a:t>
            </a:r>
          </a:p>
        </p:txBody>
      </p:sp>
      <p:sp>
        <p:nvSpPr>
          <p:cNvPr id="11" name="Rectangle 10">
            <a:extLst>
              <a:ext uri="{FF2B5EF4-FFF2-40B4-BE49-F238E27FC236}">
                <a16:creationId xmlns:a16="http://schemas.microsoft.com/office/drawing/2014/main" id="{2BD34007-72FC-E846-93DB-48A69E03348C}"/>
              </a:ext>
            </a:extLst>
          </p:cNvPr>
          <p:cNvSpPr/>
          <p:nvPr userDrawn="1"/>
        </p:nvSpPr>
        <p:spPr>
          <a:xfrm>
            <a:off x="0" y="0"/>
            <a:ext cx="12192000" cy="18288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17445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Value-Disclaimer-Solid transition-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6" name="Rectangle 5">
            <a:extLst>
              <a:ext uri="{FF2B5EF4-FFF2-40B4-BE49-F238E27FC236}">
                <a16:creationId xmlns:a16="http://schemas.microsoft.com/office/drawing/2014/main" id="{4C4729C3-8770-6043-99E6-B9CB056D55C4}"/>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
        <p:nvSpPr>
          <p:cNvPr id="5" name="Rectangle 4">
            <a:extLst>
              <a:ext uri="{FF2B5EF4-FFF2-40B4-BE49-F238E27FC236}">
                <a16:creationId xmlns:a16="http://schemas.microsoft.com/office/drawing/2014/main" id="{74A53EE4-71B7-974B-AC99-42B5147D9A65}"/>
              </a:ext>
            </a:extLst>
          </p:cNvPr>
          <p:cNvSpPr/>
          <p:nvPr userDrawn="1"/>
        </p:nvSpPr>
        <p:spPr>
          <a:xfrm>
            <a:off x="0" y="0"/>
            <a:ext cx="12192000" cy="18288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6">
            <a:extLst>
              <a:ext uri="{FF2B5EF4-FFF2-40B4-BE49-F238E27FC236}">
                <a16:creationId xmlns:a16="http://schemas.microsoft.com/office/drawing/2014/main" id="{19EE1878-4AF2-D949-AA10-A59422E09290}"/>
              </a:ext>
            </a:extLst>
          </p:cNvPr>
          <p:cNvSpPr>
            <a:spLocks noGrp="1"/>
          </p:cNvSpPr>
          <p:nvPr>
            <p:ph type="body" sz="quarter" idx="10" hasCustomPrompt="1"/>
          </p:nvPr>
        </p:nvSpPr>
        <p:spPr>
          <a:xfrm>
            <a:off x="466928" y="1157591"/>
            <a:ext cx="11245174" cy="4738384"/>
          </a:xfrm>
        </p:spPr>
        <p:txBody>
          <a:bodyPr lIns="0" tIns="0" rIns="0" bIns="0"/>
          <a:lstStyle>
            <a:lvl1pPr>
              <a:buFontTx/>
              <a:buNone/>
              <a:defRPr sz="1200">
                <a:solidFill>
                  <a:schemeClr val="bg1">
                    <a:lumMod val="85000"/>
                  </a:schemeClr>
                </a:solidFill>
              </a:defRPr>
            </a:lvl1pPr>
            <a:lvl2pPr>
              <a:buFontTx/>
              <a:buNone/>
              <a:defRPr/>
            </a:lvl2pPr>
            <a:lvl3pPr>
              <a:buFontTx/>
              <a:buNone/>
              <a:defRPr/>
            </a:lvl3pPr>
            <a:lvl4pPr>
              <a:buFontTx/>
              <a:buNone/>
              <a:defRPr/>
            </a:lvl4pPr>
            <a:lvl5pPr>
              <a:buFontTx/>
              <a:buNone/>
              <a:defRPr/>
            </a:lvl5pPr>
          </a:lstStyle>
          <a:p>
            <a:pPr lvl="0"/>
            <a:r>
              <a:rPr lang="en-US" dirty="0"/>
              <a:t>Click to edit Master disclaimer text styles</a:t>
            </a:r>
          </a:p>
        </p:txBody>
      </p:sp>
      <p:sp>
        <p:nvSpPr>
          <p:cNvPr id="11" name="Text Placeholder 10">
            <a:extLst>
              <a:ext uri="{FF2B5EF4-FFF2-40B4-BE49-F238E27FC236}">
                <a16:creationId xmlns:a16="http://schemas.microsoft.com/office/drawing/2014/main" id="{0FC85DC3-99A7-9D41-8A1F-6114DE164744}"/>
              </a:ext>
            </a:extLst>
          </p:cNvPr>
          <p:cNvSpPr>
            <a:spLocks noGrp="1"/>
          </p:cNvSpPr>
          <p:nvPr>
            <p:ph type="body" sz="quarter" idx="12" hasCustomPrompt="1"/>
          </p:nvPr>
        </p:nvSpPr>
        <p:spPr>
          <a:xfrm>
            <a:off x="466928" y="554206"/>
            <a:ext cx="11235446" cy="496888"/>
          </a:xfrm>
        </p:spPr>
        <p:txBody>
          <a:bodyPr lIns="0" tIns="0" rIns="0" bIns="0"/>
          <a:lstStyle>
            <a:lvl1pPr>
              <a:buNone/>
              <a:defRPr sz="2400">
                <a:solidFill>
                  <a:schemeClr val="bg1"/>
                </a:solidFill>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en-US" dirty="0"/>
              <a:t>Click to edit Master disclaimer styles</a:t>
            </a:r>
          </a:p>
        </p:txBody>
      </p:sp>
    </p:spTree>
    <p:extLst>
      <p:ext uri="{BB962C8B-B14F-4D97-AF65-F5344CB8AC3E}">
        <p14:creationId xmlns:p14="http://schemas.microsoft.com/office/powerpoint/2010/main" val="30832132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Value_WSTFIY_Closing-Transition-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6" name="Rectangle 5">
            <a:extLst>
              <a:ext uri="{FF2B5EF4-FFF2-40B4-BE49-F238E27FC236}">
                <a16:creationId xmlns:a16="http://schemas.microsoft.com/office/drawing/2014/main" id="{4C4729C3-8770-6043-99E6-B9CB056D55C4}"/>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
        <p:nvSpPr>
          <p:cNvPr id="5" name="Rectangle 4">
            <a:extLst>
              <a:ext uri="{FF2B5EF4-FFF2-40B4-BE49-F238E27FC236}">
                <a16:creationId xmlns:a16="http://schemas.microsoft.com/office/drawing/2014/main" id="{74A53EE4-71B7-974B-AC99-42B5147D9A65}"/>
              </a:ext>
            </a:extLst>
          </p:cNvPr>
          <p:cNvSpPr/>
          <p:nvPr userDrawn="1"/>
        </p:nvSpPr>
        <p:spPr>
          <a:xfrm>
            <a:off x="0" y="0"/>
            <a:ext cx="12192000" cy="18288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picture containing food, drawing&#10;&#10;Description automatically generated">
            <a:extLst>
              <a:ext uri="{FF2B5EF4-FFF2-40B4-BE49-F238E27FC236}">
                <a16:creationId xmlns:a16="http://schemas.microsoft.com/office/drawing/2014/main" id="{E2EF0771-A123-2949-8BC1-02F20027BFEF}"/>
              </a:ext>
            </a:extLst>
          </p:cNvPr>
          <p:cNvPicPr>
            <a:picLocks noChangeAspect="1"/>
          </p:cNvPicPr>
          <p:nvPr userDrawn="1"/>
        </p:nvPicPr>
        <p:blipFill>
          <a:blip r:embed="rId2"/>
          <a:stretch>
            <a:fillRect/>
          </a:stretch>
        </p:blipFill>
        <p:spPr>
          <a:xfrm>
            <a:off x="1983344" y="2614410"/>
            <a:ext cx="8229600" cy="1190488"/>
          </a:xfrm>
          <a:prstGeom prst="rect">
            <a:avLst/>
          </a:prstGeom>
        </p:spPr>
      </p:pic>
    </p:spTree>
    <p:extLst>
      <p:ext uri="{BB962C8B-B14F-4D97-AF65-F5344CB8AC3E}">
        <p14:creationId xmlns:p14="http://schemas.microsoft.com/office/powerpoint/2010/main" val="13776341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erm_Title slide Produc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C217D8-EAAF-3C4D-8FE2-D5F0915ECDFA}"/>
              </a:ext>
            </a:extLst>
          </p:cNvPr>
          <p:cNvSpPr/>
          <p:nvPr userDrawn="1"/>
        </p:nvSpPr>
        <p:spPr>
          <a:xfrm>
            <a:off x="0" y="5830307"/>
            <a:ext cx="12192000" cy="91440"/>
          </a:xfrm>
          <a:prstGeom prst="rect">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61A37D9-F60E-704C-B1B3-19546F2D9896}"/>
              </a:ext>
            </a:extLst>
          </p:cNvPr>
          <p:cNvSpPr/>
          <p:nvPr userDrawn="1"/>
        </p:nvSpPr>
        <p:spPr>
          <a:xfrm>
            <a:off x="0" y="0"/>
            <a:ext cx="12192000" cy="1371600"/>
          </a:xfrm>
          <a:prstGeom prst="rect">
            <a:avLst/>
          </a:prstGeom>
          <a:solidFill>
            <a:srgbClr val="001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a:ext>
            </a:extLst>
          </a:blip>
          <a:srcRect/>
          <a:stretch>
            <a:fillRect/>
          </a:stretch>
        </p:blipFill>
        <p:spPr bwMode="gray">
          <a:xfrm>
            <a:off x="594785" y="6230940"/>
            <a:ext cx="89746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5588000" y="6400801"/>
            <a:ext cx="6096000" cy="30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60948" rIns="121897" bIns="60948">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607367" eaLnBrk="1" fontAlgn="base" hangingPunct="1">
              <a:spcBef>
                <a:spcPct val="0"/>
              </a:spcBef>
              <a:spcAft>
                <a:spcPct val="0"/>
              </a:spcAft>
              <a:defRPr/>
            </a:pPr>
            <a:r>
              <a:rPr lang="en-US" altLang="en-US" sz="1200" dirty="0">
                <a:solidFill>
                  <a:srgbClr val="FFFFFF"/>
                </a:solidFill>
              </a:rPr>
              <a:t>FOR FINANCIAL PROFESSIONAL USE ONLY-NOT FOR PUBLIC DISTRIBUTION</a:t>
            </a:r>
          </a:p>
        </p:txBody>
      </p:sp>
      <p:sp>
        <p:nvSpPr>
          <p:cNvPr id="70658" name="Title Placeholder 22"/>
          <p:cNvSpPr>
            <a:spLocks noGrp="1"/>
          </p:cNvSpPr>
          <p:nvPr>
            <p:ph type="ctrTitle"/>
          </p:nvPr>
        </p:nvSpPr>
        <p:spPr bwMode="gray">
          <a:xfrm>
            <a:off x="838199" y="2611440"/>
            <a:ext cx="10515601" cy="1279525"/>
          </a:xfrm>
          <a:ln>
            <a:noFill/>
          </a:ln>
        </p:spPr>
        <p:txBody>
          <a:bodyPr wrap="square">
            <a:normAutofit/>
          </a:bodyPr>
          <a:lstStyle>
            <a:lvl1pPr>
              <a:defRPr sz="4500" b="0" i="0">
                <a:solidFill>
                  <a:srgbClr val="001871"/>
                </a:solidFill>
                <a:latin typeface="Arial" panose="020B0604020202020204" pitchFamily="34" charset="0"/>
                <a:cs typeface="Arial" panose="020B0604020202020204" pitchFamily="34" charset="0"/>
              </a:defRPr>
            </a:lvl1pPr>
          </a:lstStyle>
          <a:p>
            <a:endParaRPr lang="en-US" dirty="0"/>
          </a:p>
        </p:txBody>
      </p:sp>
      <p:sp>
        <p:nvSpPr>
          <p:cNvPr id="10" name="Rectangle 9"/>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Rectangle 10">
            <a:extLst>
              <a:ext uri="{FF2B5EF4-FFF2-40B4-BE49-F238E27FC236}">
                <a16:creationId xmlns:a16="http://schemas.microsoft.com/office/drawing/2014/main" id="{06DD3D5D-5D54-9448-A8D5-DD5B61705051}"/>
              </a:ext>
            </a:extLst>
          </p:cNvPr>
          <p:cNvSpPr/>
          <p:nvPr/>
        </p:nvSpPr>
        <p:spPr>
          <a:xfrm>
            <a:off x="0" y="1366253"/>
            <a:ext cx="12192000" cy="228600"/>
          </a:xfrm>
          <a:prstGeom prst="rect">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descr="AIG_r_w.png">
            <a:extLst>
              <a:ext uri="{FF2B5EF4-FFF2-40B4-BE49-F238E27FC236}">
                <a16:creationId xmlns:a16="http://schemas.microsoft.com/office/drawing/2014/main" id="{208AB7A8-886D-3D44-A593-AB7BA7291DE3}"/>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952457" y="404703"/>
            <a:ext cx="936171" cy="457200"/>
          </a:xfrm>
          <a:prstGeom prst="rect">
            <a:avLst/>
          </a:prstGeom>
        </p:spPr>
      </p:pic>
      <p:pic>
        <p:nvPicPr>
          <p:cNvPr id="5" name="Picture 4">
            <a:extLst>
              <a:ext uri="{FF2B5EF4-FFF2-40B4-BE49-F238E27FC236}">
                <a16:creationId xmlns:a16="http://schemas.microsoft.com/office/drawing/2014/main" id="{F6A2C1C7-E24C-3340-BF4A-ABFE25D7F4E5}"/>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260350" y="355600"/>
            <a:ext cx="6108700" cy="635000"/>
          </a:xfrm>
          <a:prstGeom prst="rect">
            <a:avLst/>
          </a:prstGeom>
        </p:spPr>
      </p:pic>
      <p:sp>
        <p:nvSpPr>
          <p:cNvPr id="43" name="Slide Number Placeholder 27">
            <a:extLst>
              <a:ext uri="{FF2B5EF4-FFF2-40B4-BE49-F238E27FC236}">
                <a16:creationId xmlns:a16="http://schemas.microsoft.com/office/drawing/2014/main" id="{4C4DCEAA-CC49-FC45-9DC3-0502BBCA4771}"/>
              </a:ext>
            </a:extLst>
          </p:cNvPr>
          <p:cNvSpPr>
            <a:spLocks noGrp="1"/>
          </p:cNvSpPr>
          <p:nvPr userDrawn="1">
            <p:ph type="sldNum" sz="quarter" idx="12"/>
          </p:nvPr>
        </p:nvSpPr>
        <p:spPr>
          <a:xfrm>
            <a:off x="6390752" y="6459615"/>
            <a:ext cx="5385917" cy="138499"/>
          </a:xfrm>
        </p:spPr>
        <p:txBody>
          <a:bodyPr/>
          <a:lstStyle>
            <a:lvl1pPr>
              <a:defRPr sz="900">
                <a:solidFill>
                  <a:schemeClr val="bg1">
                    <a:lumMod val="85000"/>
                  </a:schemeClr>
                </a:solidFill>
              </a:defRPr>
            </a:lvl1pPr>
          </a:lstStyle>
          <a:p>
            <a:r>
              <a:rPr lang="en-US" altLang="en-US" dirty="0">
                <a:latin typeface="Arial" charset="0"/>
                <a:ea typeface="Arial" charset="0"/>
                <a:cs typeface="Arial" charset="0"/>
              </a:rPr>
              <a:t>FOR FINANCIAL PROFESSIONAL USE ONLY </a:t>
            </a:r>
            <a:r>
              <a:rPr lang="mr-IN" altLang="en-US">
                <a:latin typeface="Arial" charset="0"/>
                <a:ea typeface="Arial" charset="0"/>
                <a:cs typeface="Arial" charset="0"/>
              </a:rPr>
              <a:t>–</a:t>
            </a:r>
            <a:r>
              <a:rPr lang="en-US" altLang="en-US" dirty="0">
                <a:latin typeface="Arial" charset="0"/>
                <a:ea typeface="Arial" charset="0"/>
                <a:cs typeface="Arial" charset="0"/>
              </a:rPr>
              <a:t> NOT FOR PUBLIC DISTRIBUTION.</a:t>
            </a:r>
          </a:p>
        </p:txBody>
      </p:sp>
    </p:spTree>
    <p:extLst>
      <p:ext uri="{BB962C8B-B14F-4D97-AF65-F5344CB8AC3E}">
        <p14:creationId xmlns:p14="http://schemas.microsoft.com/office/powerpoint/2010/main" val="1058748044"/>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26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X-Headline-Bullet List-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97280" y="1554480"/>
            <a:ext cx="10058400" cy="4200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230188" indent="-230188">
              <a:spcAft>
                <a:spcPts val="1200"/>
              </a:spcAft>
              <a:buClr>
                <a:srgbClr val="1452DF"/>
              </a:buClr>
              <a:tabLst/>
              <a:defRPr sz="2400" b="0">
                <a:solidFill>
                  <a:schemeClr val="tx2">
                    <a:lumMod val="75000"/>
                  </a:schemeClr>
                </a:solidFill>
                <a:latin typeface="Arial" panose="020B0604020202020204" pitchFamily="34" charset="0"/>
                <a:cs typeface="Arial" panose="020B0604020202020204" pitchFamily="34" charset="0"/>
              </a:defRPr>
            </a:lvl1pPr>
            <a:lvl2pPr marL="622300" indent="-165100">
              <a:spcAft>
                <a:spcPts val="1200"/>
              </a:spcAft>
              <a:buClr>
                <a:srgbClr val="1452DF"/>
              </a:buClr>
              <a:tabLst/>
              <a:defRPr sz="2000" b="0">
                <a:solidFill>
                  <a:schemeClr val="tx2">
                    <a:lumMod val="75000"/>
                  </a:schemeClr>
                </a:solidFill>
                <a:latin typeface="Arial" panose="020B0604020202020204" pitchFamily="34" charset="0"/>
                <a:cs typeface="Arial" panose="020B0604020202020204" pitchFamily="34" charset="0"/>
              </a:defRPr>
            </a:lvl2pPr>
            <a:lvl3pPr marL="1079500" indent="-165100">
              <a:spcAft>
                <a:spcPts val="1200"/>
              </a:spcAft>
              <a:buClr>
                <a:srgbClr val="1452DF"/>
              </a:buClr>
              <a:tabLst/>
              <a:defRPr sz="2000" b="0">
                <a:solidFill>
                  <a:schemeClr val="tx2">
                    <a:lumMod val="75000"/>
                  </a:schemeClr>
                </a:solidFill>
                <a:latin typeface="Arial" panose="020B0604020202020204" pitchFamily="34" charset="0"/>
                <a:cs typeface="Arial" panose="020B0604020202020204" pitchFamily="34" charset="0"/>
              </a:defRPr>
            </a:lvl3pPr>
            <a:lvl4pPr marL="1536700" indent="-165100">
              <a:spcAft>
                <a:spcPts val="1200"/>
              </a:spcAft>
              <a:buClr>
                <a:srgbClr val="1452DF"/>
              </a:buClr>
              <a:tabLst/>
              <a:defRPr sz="2000" b="0">
                <a:solidFill>
                  <a:schemeClr val="tx2">
                    <a:lumMod val="75000"/>
                  </a:schemeClr>
                </a:solidFill>
                <a:latin typeface="Arial" panose="020B0604020202020204" pitchFamily="34" charset="0"/>
                <a:cs typeface="Arial" panose="020B0604020202020204" pitchFamily="34" charset="0"/>
              </a:defRPr>
            </a:lvl4pPr>
            <a:lvl5pPr marL="1993900" indent="-165100">
              <a:spcAft>
                <a:spcPts val="1200"/>
              </a:spcAft>
              <a:buClr>
                <a:srgbClr val="1452DF"/>
              </a:buClr>
              <a:tabLst/>
              <a:defRPr sz="2000" b="0">
                <a:solidFill>
                  <a:schemeClr val="tx2">
                    <a:lumMod val="75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089652"/>
            <a:ext cx="2743200" cy="365125"/>
          </a:xfrm>
          <a:prstGeom prst="rect">
            <a:avLst/>
          </a:prstGeom>
        </p:spPr>
        <p:txBody>
          <a:bodyPr lIns="0" tIns="0" rIns="0" bIns="0"/>
          <a:lstStyle>
            <a:lvl1pPr algn="r">
              <a:defRPr>
                <a:solidFill>
                  <a:schemeClr val="bg1">
                    <a:lumMod val="7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7" name="Rectangle 16">
            <a:extLst>
              <a:ext uri="{FF2B5EF4-FFF2-40B4-BE49-F238E27FC236}">
                <a16:creationId xmlns:a16="http://schemas.microsoft.com/office/drawing/2014/main" id="{8C24754C-1328-7D49-8E3D-0C457F0B0A50}"/>
              </a:ext>
            </a:extLst>
          </p:cNvPr>
          <p:cNvSpPr/>
          <p:nvPr userDrawn="1"/>
        </p:nvSpPr>
        <p:spPr>
          <a:xfrm>
            <a:off x="0" y="5830307"/>
            <a:ext cx="12192000" cy="9144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656209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rm-Headline-Bullet Lis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97280" y="1554480"/>
            <a:ext cx="10058400" cy="4200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230188" indent="-230188">
              <a:spcAft>
                <a:spcPts val="1200"/>
              </a:spcAft>
              <a:buClr>
                <a:srgbClr val="00A4E4"/>
              </a:buClr>
              <a:tabLst/>
              <a:defRPr sz="2400" b="0">
                <a:solidFill>
                  <a:schemeClr val="tx2">
                    <a:lumMod val="75000"/>
                  </a:schemeClr>
                </a:solidFill>
                <a:latin typeface="Arial" panose="020B0604020202020204" pitchFamily="34" charset="0"/>
                <a:cs typeface="Arial" panose="020B0604020202020204" pitchFamily="34" charset="0"/>
              </a:defRPr>
            </a:lvl1pPr>
            <a:lvl2pPr marL="622300" indent="-165100">
              <a:spcAft>
                <a:spcPts val="1200"/>
              </a:spcAft>
              <a:buClr>
                <a:srgbClr val="00A4E4"/>
              </a:buClr>
              <a:tabLst/>
              <a:defRPr sz="2000" b="0">
                <a:solidFill>
                  <a:schemeClr val="tx2">
                    <a:lumMod val="75000"/>
                  </a:schemeClr>
                </a:solidFill>
                <a:latin typeface="Arial" panose="020B0604020202020204" pitchFamily="34" charset="0"/>
                <a:cs typeface="Arial" panose="020B0604020202020204" pitchFamily="34" charset="0"/>
              </a:defRPr>
            </a:lvl2pPr>
            <a:lvl3pPr marL="1079500" indent="-165100">
              <a:spcAft>
                <a:spcPts val="1200"/>
              </a:spcAft>
              <a:buClr>
                <a:srgbClr val="00A4E4"/>
              </a:buClr>
              <a:tabLst/>
              <a:defRPr sz="2000" b="0">
                <a:solidFill>
                  <a:schemeClr val="tx2">
                    <a:lumMod val="75000"/>
                  </a:schemeClr>
                </a:solidFill>
                <a:latin typeface="Arial" panose="020B0604020202020204" pitchFamily="34" charset="0"/>
                <a:cs typeface="Arial" panose="020B0604020202020204" pitchFamily="34" charset="0"/>
              </a:defRPr>
            </a:lvl3pPr>
            <a:lvl4pPr marL="1536700" indent="-165100">
              <a:spcAft>
                <a:spcPts val="1200"/>
              </a:spcAft>
              <a:buClr>
                <a:srgbClr val="00A4E4"/>
              </a:buClr>
              <a:tabLst/>
              <a:defRPr sz="2000" b="0">
                <a:solidFill>
                  <a:schemeClr val="tx2">
                    <a:lumMod val="75000"/>
                  </a:schemeClr>
                </a:solidFill>
                <a:latin typeface="Arial" panose="020B0604020202020204" pitchFamily="34" charset="0"/>
                <a:cs typeface="Arial" panose="020B0604020202020204" pitchFamily="34" charset="0"/>
              </a:defRPr>
            </a:lvl4pPr>
            <a:lvl5pPr marL="1993900" indent="-165100">
              <a:spcAft>
                <a:spcPts val="1200"/>
              </a:spcAft>
              <a:buClr>
                <a:srgbClr val="00A4E4"/>
              </a:buClr>
              <a:tabLst/>
              <a:defRPr sz="2000" b="0">
                <a:solidFill>
                  <a:schemeClr val="tx2">
                    <a:lumMod val="75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089652"/>
            <a:ext cx="2743200" cy="365125"/>
          </a:xfrm>
          <a:prstGeom prst="rect">
            <a:avLst/>
          </a:prstGeom>
        </p:spPr>
        <p:txBody>
          <a:bodyPr lIns="0" tIns="0" rIns="0" bIns="0"/>
          <a:lstStyle>
            <a:lvl1pPr algn="r">
              <a:defRPr>
                <a:solidFill>
                  <a:schemeClr val="bg1">
                    <a:lumMod val="7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7" name="Rectangle 16">
            <a:extLst>
              <a:ext uri="{FF2B5EF4-FFF2-40B4-BE49-F238E27FC236}">
                <a16:creationId xmlns:a16="http://schemas.microsoft.com/office/drawing/2014/main" id="{8C24754C-1328-7D49-8E3D-0C457F0B0A50}"/>
              </a:ext>
            </a:extLst>
          </p:cNvPr>
          <p:cNvSpPr/>
          <p:nvPr userDrawn="1"/>
        </p:nvSpPr>
        <p:spPr>
          <a:xfrm>
            <a:off x="0" y="5830307"/>
            <a:ext cx="12192000" cy="91440"/>
          </a:xfrm>
          <a:prstGeom prst="rect">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734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rm-Headline only ">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195270"/>
            <a:ext cx="2743200" cy="153888"/>
          </a:xfrm>
          <a:prstGeom prst="rect">
            <a:avLst/>
          </a:prstGeom>
        </p:spPr>
        <p:txBody>
          <a:bodyPr lIns="0" tIns="0" rIns="0" bIns="0"/>
          <a:lstStyle>
            <a:lvl1pPr algn="r">
              <a:defRPr>
                <a:solidFill>
                  <a:schemeClr val="bg1">
                    <a:lumMod val="8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31" name="Rectangle 30">
            <a:extLst>
              <a:ext uri="{FF2B5EF4-FFF2-40B4-BE49-F238E27FC236}">
                <a16:creationId xmlns:a16="http://schemas.microsoft.com/office/drawing/2014/main" id="{F13F964C-B582-CB44-B912-AA5D2D9BFDC3}"/>
              </a:ext>
            </a:extLst>
          </p:cNvPr>
          <p:cNvSpPr/>
          <p:nvPr/>
        </p:nvSpPr>
        <p:spPr>
          <a:xfrm>
            <a:off x="0" y="5830306"/>
            <a:ext cx="12192000" cy="91440"/>
          </a:xfrm>
          <a:prstGeom prst="rect">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741907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rm_Head-subhead-Bullet ">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58779" y="1588168"/>
            <a:ext cx="10058400" cy="3940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00A4E4"/>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00A4E4"/>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00A4E4"/>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00A4E4"/>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00A4E4"/>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706969" y="495794"/>
            <a:ext cx="10698480" cy="458711"/>
          </a:xfrm>
        </p:spPr>
        <p:txBody>
          <a:bodyPr lIns="0" tIns="0" rIns="0" bIns="0" anchor="t" anchorCtr="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18" name="Rectangle 17">
            <a:extLst>
              <a:ext uri="{FF2B5EF4-FFF2-40B4-BE49-F238E27FC236}">
                <a16:creationId xmlns:a16="http://schemas.microsoft.com/office/drawing/2014/main" id="{0CB80E97-58E5-6742-865D-3B8A5AE19449}"/>
              </a:ext>
            </a:extLst>
          </p:cNvPr>
          <p:cNvSpPr/>
          <p:nvPr/>
        </p:nvSpPr>
        <p:spPr>
          <a:xfrm>
            <a:off x="0" y="5822030"/>
            <a:ext cx="12192000" cy="91440"/>
          </a:xfrm>
          <a:prstGeom prst="rect">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714542" y="1014663"/>
            <a:ext cx="10698480" cy="453190"/>
          </a:xfrm>
        </p:spPr>
        <p:txBody>
          <a:bodyPr lIns="0" tIns="0" rIns="0" bIns="0">
            <a:noAutofit/>
          </a:bodyPr>
          <a:lstStyle>
            <a:lvl1pPr marL="0" indent="0">
              <a:buNone/>
              <a:defRPr sz="2400">
                <a:solidFill>
                  <a:srgbClr val="00A4E4"/>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spTree>
    <p:extLst>
      <p:ext uri="{BB962C8B-B14F-4D97-AF65-F5344CB8AC3E}">
        <p14:creationId xmlns:p14="http://schemas.microsoft.com/office/powerpoint/2010/main" val="32619048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rm_Head-sub-Bullet-Imag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20368" y="2173705"/>
            <a:ext cx="5260117" cy="3501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00A4E4"/>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8F4FDA"/>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8F4FDA"/>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8F4FDA"/>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8F4FDA"/>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2" name="Title 1"/>
          <p:cNvSpPr>
            <a:spLocks noGrp="1"/>
          </p:cNvSpPr>
          <p:nvPr>
            <p:ph type="title" hasCustomPrompt="1"/>
          </p:nvPr>
        </p:nvSpPr>
        <p:spPr>
          <a:xfrm>
            <a:off x="697832" y="495794"/>
            <a:ext cx="5590673" cy="635174"/>
          </a:xfrm>
        </p:spPr>
        <p:txBody>
          <a:bodyPr lIns="0" tIns="0" rIns="0" bIns="0" anchor="t" anchorCtr="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18" name="Rectangle 17">
            <a:extLst>
              <a:ext uri="{FF2B5EF4-FFF2-40B4-BE49-F238E27FC236}">
                <a16:creationId xmlns:a16="http://schemas.microsoft.com/office/drawing/2014/main" id="{0CB80E97-58E5-6742-865D-3B8A5AE19449}"/>
              </a:ext>
            </a:extLst>
          </p:cNvPr>
          <p:cNvSpPr/>
          <p:nvPr/>
        </p:nvSpPr>
        <p:spPr>
          <a:xfrm>
            <a:off x="0" y="5822030"/>
            <a:ext cx="12192000" cy="91440"/>
          </a:xfrm>
          <a:prstGeom prst="rect">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697832" y="1251285"/>
            <a:ext cx="5590673" cy="802104"/>
          </a:xfrm>
        </p:spPr>
        <p:txBody>
          <a:bodyPr lIns="0" tIns="0" rIns="0" bIns="0">
            <a:noAutofit/>
          </a:bodyPr>
          <a:lstStyle>
            <a:lvl1pPr marL="0" indent="0">
              <a:buNone/>
              <a:defRPr sz="2400">
                <a:solidFill>
                  <a:srgbClr val="00A4E4"/>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sp>
        <p:nvSpPr>
          <p:cNvPr id="5" name="Picture Placeholder 4">
            <a:extLst>
              <a:ext uri="{FF2B5EF4-FFF2-40B4-BE49-F238E27FC236}">
                <a16:creationId xmlns:a16="http://schemas.microsoft.com/office/drawing/2014/main" id="{5E4B3CFD-8DE5-704B-9FE8-C68E2413793E}"/>
              </a:ext>
            </a:extLst>
          </p:cNvPr>
          <p:cNvSpPr>
            <a:spLocks noGrp="1"/>
          </p:cNvSpPr>
          <p:nvPr>
            <p:ph type="pic" sz="quarter" idx="14" hasCustomPrompt="1"/>
          </p:nvPr>
        </p:nvSpPr>
        <p:spPr>
          <a:xfrm>
            <a:off x="6705600" y="1"/>
            <a:ext cx="5486400" cy="5808372"/>
          </a:xfrm>
          <a:solidFill>
            <a:schemeClr val="bg1">
              <a:lumMod val="85000"/>
            </a:schemeClr>
          </a:solidFill>
        </p:spPr>
        <p:txBody>
          <a:bodyPr anchor="ctr" anchorCtr="0"/>
          <a:lstStyle>
            <a:lvl1pPr algn="ctr">
              <a:buNone/>
              <a:defRPr/>
            </a:lvl1pPr>
          </a:lstStyle>
          <a:p>
            <a:r>
              <a:rPr lang="en-US" dirty="0"/>
              <a:t>Photo - illustration</a:t>
            </a:r>
          </a:p>
        </p:txBody>
      </p:sp>
    </p:spTree>
    <p:extLst>
      <p:ext uri="{BB962C8B-B14F-4D97-AF65-F5344CB8AC3E}">
        <p14:creationId xmlns:p14="http://schemas.microsoft.com/office/powerpoint/2010/main" val="14865920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erm-View Finder Transition ">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17331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rot="10800000">
            <a:off x="740219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p:ph sz="quarter" idx="10" hasCustomPrompt="1"/>
          </p:nvPr>
        </p:nvSpPr>
        <p:spPr>
          <a:xfrm>
            <a:off x="3397624" y="1730189"/>
            <a:ext cx="4846320" cy="3017520"/>
          </a:xfrm>
        </p:spPr>
        <p:txBody>
          <a:bodyPr wrap="square" lIns="182880" tIns="0" rIns="0" bIns="0" anchor="ctr" anchorCtr="0">
            <a:normAutofit/>
          </a:bodyPr>
          <a:lstStyle>
            <a:lvl1pPr marL="0" indent="0" algn="ctr">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master transition </a:t>
            </a:r>
            <a:r>
              <a:rPr lang="en-US" dirty="0" err="1"/>
              <a:t>pg</a:t>
            </a:r>
            <a:endParaRPr lang="en-US" dirty="0"/>
          </a:p>
        </p:txBody>
      </p:sp>
      <p:sp>
        <p:nvSpPr>
          <p:cNvPr id="11" name="Rectangle 10">
            <a:extLst>
              <a:ext uri="{FF2B5EF4-FFF2-40B4-BE49-F238E27FC236}">
                <a16:creationId xmlns:a16="http://schemas.microsoft.com/office/drawing/2014/main" id="{81EF10B3-298B-194F-9FD6-392C6690AAA5}"/>
              </a:ext>
            </a:extLst>
          </p:cNvPr>
          <p:cNvSpPr/>
          <p:nvPr userDrawn="1"/>
        </p:nvSpPr>
        <p:spPr>
          <a:xfrm>
            <a:off x="0" y="0"/>
            <a:ext cx="12192000" cy="182880"/>
          </a:xfrm>
          <a:prstGeom prst="rect">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458821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erm_Wide_View Finder Transition">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43595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rot="10800000">
            <a:off x="977963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p:ph sz="quarter" idx="10" hasCustomPrompt="1"/>
          </p:nvPr>
        </p:nvSpPr>
        <p:spPr>
          <a:xfrm>
            <a:off x="1672046" y="1730189"/>
            <a:ext cx="8934994" cy="3017520"/>
          </a:xfrm>
        </p:spPr>
        <p:txBody>
          <a:bodyPr wrap="square" lIns="182880" tIns="0" rIns="0" bIns="0" anchor="ctr" anchorCtr="0">
            <a:normAutofit/>
          </a:bodyPr>
          <a:lstStyle>
            <a:lvl1pPr marL="0" indent="0" algn="ctr">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longer </a:t>
            </a:r>
            <a:br>
              <a:rPr lang="en-US" dirty="0"/>
            </a:br>
            <a:r>
              <a:rPr lang="en-US" dirty="0"/>
              <a:t>master transition page</a:t>
            </a:r>
          </a:p>
        </p:txBody>
      </p:sp>
      <p:sp>
        <p:nvSpPr>
          <p:cNvPr id="11" name="Rectangle 10">
            <a:extLst>
              <a:ext uri="{FF2B5EF4-FFF2-40B4-BE49-F238E27FC236}">
                <a16:creationId xmlns:a16="http://schemas.microsoft.com/office/drawing/2014/main" id="{2BD34007-72FC-E846-93DB-48A69E03348C}"/>
              </a:ext>
            </a:extLst>
          </p:cNvPr>
          <p:cNvSpPr/>
          <p:nvPr userDrawn="1"/>
        </p:nvSpPr>
        <p:spPr>
          <a:xfrm>
            <a:off x="0" y="0"/>
            <a:ext cx="12192000" cy="182880"/>
          </a:xfrm>
          <a:prstGeom prst="rect">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86159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erm-Disclaimer-Solid transition-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6" name="Rectangle 5">
            <a:extLst>
              <a:ext uri="{FF2B5EF4-FFF2-40B4-BE49-F238E27FC236}">
                <a16:creationId xmlns:a16="http://schemas.microsoft.com/office/drawing/2014/main" id="{4C4729C3-8770-6043-99E6-B9CB056D55C4}"/>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
        <p:nvSpPr>
          <p:cNvPr id="5" name="Rectangle 4">
            <a:extLst>
              <a:ext uri="{FF2B5EF4-FFF2-40B4-BE49-F238E27FC236}">
                <a16:creationId xmlns:a16="http://schemas.microsoft.com/office/drawing/2014/main" id="{74A53EE4-71B7-974B-AC99-42B5147D9A65}"/>
              </a:ext>
            </a:extLst>
          </p:cNvPr>
          <p:cNvSpPr/>
          <p:nvPr userDrawn="1"/>
        </p:nvSpPr>
        <p:spPr>
          <a:xfrm>
            <a:off x="0" y="0"/>
            <a:ext cx="12192000" cy="182880"/>
          </a:xfrm>
          <a:prstGeom prst="rect">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6">
            <a:extLst>
              <a:ext uri="{FF2B5EF4-FFF2-40B4-BE49-F238E27FC236}">
                <a16:creationId xmlns:a16="http://schemas.microsoft.com/office/drawing/2014/main" id="{19EE1878-4AF2-D949-AA10-A59422E09290}"/>
              </a:ext>
            </a:extLst>
          </p:cNvPr>
          <p:cNvSpPr>
            <a:spLocks noGrp="1"/>
          </p:cNvSpPr>
          <p:nvPr>
            <p:ph type="body" sz="quarter" idx="10" hasCustomPrompt="1"/>
          </p:nvPr>
        </p:nvSpPr>
        <p:spPr>
          <a:xfrm>
            <a:off x="466928" y="1157591"/>
            <a:ext cx="11245174" cy="4738384"/>
          </a:xfrm>
        </p:spPr>
        <p:txBody>
          <a:bodyPr lIns="0" tIns="0" rIns="0" bIns="0"/>
          <a:lstStyle>
            <a:lvl1pPr>
              <a:buFontTx/>
              <a:buNone/>
              <a:defRPr sz="1200">
                <a:solidFill>
                  <a:schemeClr val="bg1">
                    <a:lumMod val="85000"/>
                  </a:schemeClr>
                </a:solidFill>
              </a:defRPr>
            </a:lvl1pPr>
            <a:lvl2pPr>
              <a:buFontTx/>
              <a:buNone/>
              <a:defRPr/>
            </a:lvl2pPr>
            <a:lvl3pPr>
              <a:buFontTx/>
              <a:buNone/>
              <a:defRPr/>
            </a:lvl3pPr>
            <a:lvl4pPr>
              <a:buFontTx/>
              <a:buNone/>
              <a:defRPr/>
            </a:lvl4pPr>
            <a:lvl5pPr>
              <a:buFontTx/>
              <a:buNone/>
              <a:defRPr/>
            </a:lvl5pPr>
          </a:lstStyle>
          <a:p>
            <a:pPr lvl="0"/>
            <a:r>
              <a:rPr lang="en-US" dirty="0"/>
              <a:t>Click to edit Master disclaimer text styles</a:t>
            </a:r>
          </a:p>
        </p:txBody>
      </p:sp>
      <p:sp>
        <p:nvSpPr>
          <p:cNvPr id="11" name="Text Placeholder 10">
            <a:extLst>
              <a:ext uri="{FF2B5EF4-FFF2-40B4-BE49-F238E27FC236}">
                <a16:creationId xmlns:a16="http://schemas.microsoft.com/office/drawing/2014/main" id="{0FC85DC3-99A7-9D41-8A1F-6114DE164744}"/>
              </a:ext>
            </a:extLst>
          </p:cNvPr>
          <p:cNvSpPr>
            <a:spLocks noGrp="1"/>
          </p:cNvSpPr>
          <p:nvPr>
            <p:ph type="body" sz="quarter" idx="12" hasCustomPrompt="1"/>
          </p:nvPr>
        </p:nvSpPr>
        <p:spPr>
          <a:xfrm>
            <a:off x="466928" y="554206"/>
            <a:ext cx="11235446" cy="496888"/>
          </a:xfrm>
        </p:spPr>
        <p:txBody>
          <a:bodyPr lIns="0" tIns="0" rIns="0" bIns="0"/>
          <a:lstStyle>
            <a:lvl1pPr>
              <a:buNone/>
              <a:defRPr sz="2400">
                <a:solidFill>
                  <a:schemeClr val="bg1"/>
                </a:solidFill>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en-US" dirty="0"/>
              <a:t>Click to edit Master disclaimer styles</a:t>
            </a:r>
          </a:p>
        </p:txBody>
      </p:sp>
    </p:spTree>
    <p:extLst>
      <p:ext uri="{BB962C8B-B14F-4D97-AF65-F5344CB8AC3E}">
        <p14:creationId xmlns:p14="http://schemas.microsoft.com/office/powerpoint/2010/main" val="36871357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erm_WSTFIY_ClosingTransition-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6" name="Rectangle 5">
            <a:extLst>
              <a:ext uri="{FF2B5EF4-FFF2-40B4-BE49-F238E27FC236}">
                <a16:creationId xmlns:a16="http://schemas.microsoft.com/office/drawing/2014/main" id="{4C4729C3-8770-6043-99E6-B9CB056D55C4}"/>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
        <p:nvSpPr>
          <p:cNvPr id="5" name="Rectangle 4">
            <a:extLst>
              <a:ext uri="{FF2B5EF4-FFF2-40B4-BE49-F238E27FC236}">
                <a16:creationId xmlns:a16="http://schemas.microsoft.com/office/drawing/2014/main" id="{74A53EE4-71B7-974B-AC99-42B5147D9A65}"/>
              </a:ext>
            </a:extLst>
          </p:cNvPr>
          <p:cNvSpPr/>
          <p:nvPr userDrawn="1"/>
        </p:nvSpPr>
        <p:spPr>
          <a:xfrm>
            <a:off x="0" y="0"/>
            <a:ext cx="12192000" cy="182880"/>
          </a:xfrm>
          <a:prstGeom prst="rect">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picture containing food, drawing&#10;&#10;Description automatically generated">
            <a:extLst>
              <a:ext uri="{FF2B5EF4-FFF2-40B4-BE49-F238E27FC236}">
                <a16:creationId xmlns:a16="http://schemas.microsoft.com/office/drawing/2014/main" id="{E2EF0771-A123-2949-8BC1-02F20027BFEF}"/>
              </a:ext>
            </a:extLst>
          </p:cNvPr>
          <p:cNvPicPr>
            <a:picLocks noChangeAspect="1"/>
          </p:cNvPicPr>
          <p:nvPr userDrawn="1"/>
        </p:nvPicPr>
        <p:blipFill>
          <a:blip r:embed="rId2"/>
          <a:stretch>
            <a:fillRect/>
          </a:stretch>
        </p:blipFill>
        <p:spPr>
          <a:xfrm>
            <a:off x="1983344" y="2614410"/>
            <a:ext cx="8229600" cy="1190488"/>
          </a:xfrm>
          <a:prstGeom prst="rect">
            <a:avLst/>
          </a:prstGeom>
        </p:spPr>
      </p:pic>
    </p:spTree>
    <p:extLst>
      <p:ext uri="{BB962C8B-B14F-4D97-AF65-F5344CB8AC3E}">
        <p14:creationId xmlns:p14="http://schemas.microsoft.com/office/powerpoint/2010/main" val="34536848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GUL_Title slide Produc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86DFD7C-2289-1F46-B573-E0F3D2A813BB}"/>
              </a:ext>
            </a:extLst>
          </p:cNvPr>
          <p:cNvSpPr/>
          <p:nvPr userDrawn="1"/>
        </p:nvSpPr>
        <p:spPr>
          <a:xfrm>
            <a:off x="0" y="5830307"/>
            <a:ext cx="12192000" cy="9144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61A37D9-F60E-704C-B1B3-19546F2D9896}"/>
              </a:ext>
            </a:extLst>
          </p:cNvPr>
          <p:cNvSpPr/>
          <p:nvPr userDrawn="1"/>
        </p:nvSpPr>
        <p:spPr>
          <a:xfrm>
            <a:off x="0" y="0"/>
            <a:ext cx="12192000" cy="1371600"/>
          </a:xfrm>
          <a:prstGeom prst="rect">
            <a:avLst/>
          </a:prstGeom>
          <a:solidFill>
            <a:srgbClr val="001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6DD3D5D-5D54-9448-A8D5-DD5B61705051}"/>
              </a:ext>
            </a:extLst>
          </p:cNvPr>
          <p:cNvSpPr/>
          <p:nvPr/>
        </p:nvSpPr>
        <p:spPr>
          <a:xfrm>
            <a:off x="0" y="1366253"/>
            <a:ext cx="12192000"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7E265D6B-AFE1-614C-B791-3F42668EF8A7}"/>
              </a:ext>
            </a:extLst>
          </p:cNvPr>
          <p:cNvPicPr>
            <a:picLocks noChangeAspect="1"/>
          </p:cNvPicPr>
          <p:nvPr userDrawn="1"/>
        </p:nvPicPr>
        <p:blipFill>
          <a:blip r:embed="rId2"/>
          <a:stretch>
            <a:fillRect/>
          </a:stretch>
        </p:blipFill>
        <p:spPr>
          <a:xfrm>
            <a:off x="258694" y="360348"/>
            <a:ext cx="6108700" cy="635000"/>
          </a:xfrm>
          <a:prstGeom prst="rect">
            <a:avLst/>
          </a:prstGeom>
        </p:spPr>
      </p:pic>
      <p:pic>
        <p:nvPicPr>
          <p:cNvPr id="4" name="Picture 9" descr="logo_white_0-02.eps"/>
          <p:cNvPicPr>
            <a:picLocks noChangeAspect="1"/>
          </p:cNvPicPr>
          <p:nvPr/>
        </p:nvPicPr>
        <p:blipFill>
          <a:blip r:embed="rId3" cstate="print">
            <a:extLst>
              <a:ext uri="{28A0092B-C50C-407E-A947-70E740481C1C}">
                <a14:useLocalDpi xmlns:a14="http://schemas.microsoft.com/office/drawing/2010/main"/>
              </a:ext>
            </a:extLst>
          </a:blip>
          <a:srcRect/>
          <a:stretch>
            <a:fillRect/>
          </a:stretch>
        </p:blipFill>
        <p:spPr bwMode="gray">
          <a:xfrm>
            <a:off x="594785" y="6230940"/>
            <a:ext cx="89746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5588000" y="6400801"/>
            <a:ext cx="6096000" cy="30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60948" rIns="121897" bIns="60948">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607367" eaLnBrk="1" fontAlgn="base" hangingPunct="1">
              <a:spcBef>
                <a:spcPct val="0"/>
              </a:spcBef>
              <a:spcAft>
                <a:spcPct val="0"/>
              </a:spcAft>
              <a:defRPr/>
            </a:pPr>
            <a:r>
              <a:rPr lang="en-US" altLang="en-US" sz="1200" dirty="0">
                <a:solidFill>
                  <a:srgbClr val="FFFFFF"/>
                </a:solidFill>
              </a:rPr>
              <a:t>FOR FINANCIAL PROFESSIONAL USE ONLY-NOT FOR PUBLIC DISTRIBUTION</a:t>
            </a:r>
          </a:p>
        </p:txBody>
      </p:sp>
      <p:sp>
        <p:nvSpPr>
          <p:cNvPr id="70658" name="Title Placeholder 22"/>
          <p:cNvSpPr>
            <a:spLocks noGrp="1"/>
          </p:cNvSpPr>
          <p:nvPr>
            <p:ph type="ctrTitle"/>
          </p:nvPr>
        </p:nvSpPr>
        <p:spPr bwMode="gray">
          <a:xfrm>
            <a:off x="838199" y="2611440"/>
            <a:ext cx="10515601" cy="1279525"/>
          </a:xfrm>
          <a:ln>
            <a:noFill/>
          </a:ln>
        </p:spPr>
        <p:txBody>
          <a:bodyPr wrap="square">
            <a:normAutofit/>
          </a:bodyPr>
          <a:lstStyle>
            <a:lvl1pPr>
              <a:defRPr sz="4500" b="0" i="0">
                <a:solidFill>
                  <a:srgbClr val="001871"/>
                </a:solidFill>
                <a:latin typeface="Arial" panose="020B0604020202020204" pitchFamily="34" charset="0"/>
                <a:cs typeface="Arial" panose="020B0604020202020204" pitchFamily="34" charset="0"/>
              </a:defRPr>
            </a:lvl1pPr>
          </a:lstStyle>
          <a:p>
            <a:endParaRPr lang="en-US" dirty="0"/>
          </a:p>
        </p:txBody>
      </p:sp>
      <p:sp>
        <p:nvSpPr>
          <p:cNvPr id="10" name="Rectangle 9"/>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19" name="Picture 18" descr="AIG_r_w.png">
            <a:extLst>
              <a:ext uri="{FF2B5EF4-FFF2-40B4-BE49-F238E27FC236}">
                <a16:creationId xmlns:a16="http://schemas.microsoft.com/office/drawing/2014/main" id="{208AB7A8-886D-3D44-A593-AB7BA7291DE3}"/>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10952457" y="404703"/>
            <a:ext cx="936171" cy="457200"/>
          </a:xfrm>
          <a:prstGeom prst="rect">
            <a:avLst/>
          </a:prstGeom>
        </p:spPr>
      </p:pic>
      <p:sp>
        <p:nvSpPr>
          <p:cNvPr id="43" name="Slide Number Placeholder 27">
            <a:extLst>
              <a:ext uri="{FF2B5EF4-FFF2-40B4-BE49-F238E27FC236}">
                <a16:creationId xmlns:a16="http://schemas.microsoft.com/office/drawing/2014/main" id="{4C4DCEAA-CC49-FC45-9DC3-0502BBCA4771}"/>
              </a:ext>
            </a:extLst>
          </p:cNvPr>
          <p:cNvSpPr>
            <a:spLocks noGrp="1"/>
          </p:cNvSpPr>
          <p:nvPr userDrawn="1">
            <p:ph type="sldNum" sz="quarter" idx="12"/>
          </p:nvPr>
        </p:nvSpPr>
        <p:spPr>
          <a:xfrm>
            <a:off x="6390752" y="6459615"/>
            <a:ext cx="5385917" cy="138499"/>
          </a:xfrm>
        </p:spPr>
        <p:txBody>
          <a:bodyPr/>
          <a:lstStyle>
            <a:lvl1pPr>
              <a:defRPr sz="900">
                <a:solidFill>
                  <a:schemeClr val="bg1">
                    <a:lumMod val="85000"/>
                  </a:schemeClr>
                </a:solidFill>
              </a:defRPr>
            </a:lvl1pPr>
          </a:lstStyle>
          <a:p>
            <a:r>
              <a:rPr lang="en-US" altLang="en-US" dirty="0">
                <a:latin typeface="Arial" charset="0"/>
                <a:ea typeface="Arial" charset="0"/>
                <a:cs typeface="Arial" charset="0"/>
              </a:rPr>
              <a:t>FOR FINANCIAL PROFESSIONAL USE ONLY </a:t>
            </a:r>
            <a:r>
              <a:rPr lang="mr-IN" altLang="en-US">
                <a:latin typeface="Arial" charset="0"/>
                <a:ea typeface="Arial" charset="0"/>
                <a:cs typeface="Arial" charset="0"/>
              </a:rPr>
              <a:t>–</a:t>
            </a:r>
            <a:r>
              <a:rPr lang="en-US" altLang="en-US" dirty="0">
                <a:latin typeface="Arial" charset="0"/>
                <a:ea typeface="Arial" charset="0"/>
                <a:cs typeface="Arial" charset="0"/>
              </a:rPr>
              <a:t> NOT FOR PUBLIC DISTRIBUTION.</a:t>
            </a:r>
          </a:p>
        </p:txBody>
      </p:sp>
    </p:spTree>
    <p:extLst>
      <p:ext uri="{BB962C8B-B14F-4D97-AF65-F5344CB8AC3E}">
        <p14:creationId xmlns:p14="http://schemas.microsoft.com/office/powerpoint/2010/main" val="2552576369"/>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264">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GUL-Headline-Bullet Lis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97280" y="1554480"/>
            <a:ext cx="10058400" cy="4200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230188" indent="-230188">
              <a:spcAft>
                <a:spcPts val="1200"/>
              </a:spcAft>
              <a:buClr>
                <a:srgbClr val="FF8200"/>
              </a:buClr>
              <a:tabLst/>
              <a:defRPr sz="2400" b="0">
                <a:solidFill>
                  <a:schemeClr val="tx2">
                    <a:lumMod val="75000"/>
                  </a:schemeClr>
                </a:solidFill>
                <a:latin typeface="Arial" panose="020B0604020202020204" pitchFamily="34" charset="0"/>
                <a:cs typeface="Arial" panose="020B0604020202020204" pitchFamily="34" charset="0"/>
              </a:defRPr>
            </a:lvl1pPr>
            <a:lvl2pPr marL="622300" indent="-165100">
              <a:spcAft>
                <a:spcPts val="1200"/>
              </a:spcAft>
              <a:buClr>
                <a:srgbClr val="FF8200"/>
              </a:buClr>
              <a:tabLst/>
              <a:defRPr sz="2000" b="0">
                <a:solidFill>
                  <a:schemeClr val="tx2">
                    <a:lumMod val="75000"/>
                  </a:schemeClr>
                </a:solidFill>
                <a:latin typeface="Arial" panose="020B0604020202020204" pitchFamily="34" charset="0"/>
                <a:cs typeface="Arial" panose="020B0604020202020204" pitchFamily="34" charset="0"/>
              </a:defRPr>
            </a:lvl2pPr>
            <a:lvl3pPr marL="1079500" indent="-165100">
              <a:spcAft>
                <a:spcPts val="1200"/>
              </a:spcAft>
              <a:buClr>
                <a:srgbClr val="FF8200"/>
              </a:buClr>
              <a:tabLst/>
              <a:defRPr sz="2000" b="0">
                <a:solidFill>
                  <a:schemeClr val="tx2">
                    <a:lumMod val="75000"/>
                  </a:schemeClr>
                </a:solidFill>
                <a:latin typeface="Arial" panose="020B0604020202020204" pitchFamily="34" charset="0"/>
                <a:cs typeface="Arial" panose="020B0604020202020204" pitchFamily="34" charset="0"/>
              </a:defRPr>
            </a:lvl3pPr>
            <a:lvl4pPr marL="1536700" indent="-165100">
              <a:spcAft>
                <a:spcPts val="1200"/>
              </a:spcAft>
              <a:buClr>
                <a:srgbClr val="FF8200"/>
              </a:buClr>
              <a:tabLst/>
              <a:defRPr sz="2000" b="0">
                <a:solidFill>
                  <a:schemeClr val="tx2">
                    <a:lumMod val="75000"/>
                  </a:schemeClr>
                </a:solidFill>
                <a:latin typeface="Arial" panose="020B0604020202020204" pitchFamily="34" charset="0"/>
                <a:cs typeface="Arial" panose="020B0604020202020204" pitchFamily="34" charset="0"/>
              </a:defRPr>
            </a:lvl4pPr>
            <a:lvl5pPr marL="1993900" indent="-165100">
              <a:spcAft>
                <a:spcPts val="1200"/>
              </a:spcAft>
              <a:buClr>
                <a:srgbClr val="FF8200"/>
              </a:buClr>
              <a:tabLst/>
              <a:defRPr sz="2000" b="0">
                <a:solidFill>
                  <a:schemeClr val="tx2">
                    <a:lumMod val="75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089652"/>
            <a:ext cx="2743200" cy="365125"/>
          </a:xfrm>
          <a:prstGeom prst="rect">
            <a:avLst/>
          </a:prstGeom>
        </p:spPr>
        <p:txBody>
          <a:bodyPr lIns="0" tIns="0" rIns="0" bIns="0"/>
          <a:lstStyle>
            <a:lvl1pPr algn="r">
              <a:defRPr>
                <a:solidFill>
                  <a:schemeClr val="bg1">
                    <a:lumMod val="7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7" name="Rectangle 16">
            <a:extLst>
              <a:ext uri="{FF2B5EF4-FFF2-40B4-BE49-F238E27FC236}">
                <a16:creationId xmlns:a16="http://schemas.microsoft.com/office/drawing/2014/main" id="{8C24754C-1328-7D49-8E3D-0C457F0B0A50}"/>
              </a:ext>
            </a:extLst>
          </p:cNvPr>
          <p:cNvSpPr/>
          <p:nvPr userDrawn="1"/>
        </p:nvSpPr>
        <p:spPr>
          <a:xfrm>
            <a:off x="0" y="5830307"/>
            <a:ext cx="12192000" cy="9144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3003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X-Headline only - 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195270"/>
            <a:ext cx="2743200" cy="153888"/>
          </a:xfrm>
          <a:prstGeom prst="rect">
            <a:avLst/>
          </a:prstGeom>
        </p:spPr>
        <p:txBody>
          <a:bodyPr lIns="0" tIns="0" rIns="0" bIns="0"/>
          <a:lstStyle>
            <a:lvl1pPr algn="r">
              <a:defRPr>
                <a:solidFill>
                  <a:schemeClr val="bg1">
                    <a:lumMod val="8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31" name="Rectangle 30">
            <a:extLst>
              <a:ext uri="{FF2B5EF4-FFF2-40B4-BE49-F238E27FC236}">
                <a16:creationId xmlns:a16="http://schemas.microsoft.com/office/drawing/2014/main" id="{F13F964C-B582-CB44-B912-AA5D2D9BFDC3}"/>
              </a:ext>
            </a:extLst>
          </p:cNvPr>
          <p:cNvSpPr/>
          <p:nvPr/>
        </p:nvSpPr>
        <p:spPr>
          <a:xfrm>
            <a:off x="0" y="5830306"/>
            <a:ext cx="12192000" cy="9144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377384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GUL-Headline only ">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195270"/>
            <a:ext cx="2743200" cy="153888"/>
          </a:xfrm>
          <a:prstGeom prst="rect">
            <a:avLst/>
          </a:prstGeom>
        </p:spPr>
        <p:txBody>
          <a:bodyPr lIns="0" tIns="0" rIns="0" bIns="0"/>
          <a:lstStyle>
            <a:lvl1pPr algn="r">
              <a:defRPr>
                <a:solidFill>
                  <a:schemeClr val="bg1">
                    <a:lumMod val="8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9" name="Rectangle 8">
            <a:extLst>
              <a:ext uri="{FF2B5EF4-FFF2-40B4-BE49-F238E27FC236}">
                <a16:creationId xmlns:a16="http://schemas.microsoft.com/office/drawing/2014/main" id="{1E12FC50-BD6F-FA44-8CA5-51525FD839C6}"/>
              </a:ext>
            </a:extLst>
          </p:cNvPr>
          <p:cNvSpPr/>
          <p:nvPr userDrawn="1"/>
        </p:nvSpPr>
        <p:spPr>
          <a:xfrm>
            <a:off x="0" y="5830307"/>
            <a:ext cx="12192000" cy="9144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419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GUL_Head-subhead-Bullet ">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5ED51CB-EDEA-A040-91E3-3C1FB57D3F90}"/>
              </a:ext>
            </a:extLst>
          </p:cNvPr>
          <p:cNvSpPr/>
          <p:nvPr userDrawn="1"/>
        </p:nvSpPr>
        <p:spPr>
          <a:xfrm>
            <a:off x="0" y="5830307"/>
            <a:ext cx="12192000" cy="9144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58779" y="1588168"/>
            <a:ext cx="10058400" cy="3940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FF8200"/>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FF8200"/>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FF8200"/>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FF8200"/>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FF8200"/>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706969" y="495794"/>
            <a:ext cx="10698480" cy="458711"/>
          </a:xfrm>
        </p:spPr>
        <p:txBody>
          <a:bodyPr lIns="0" tIns="0" rIns="0" bIns="0" anchor="t" anchorCtr="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714542" y="1014663"/>
            <a:ext cx="10698480" cy="453190"/>
          </a:xfrm>
        </p:spPr>
        <p:txBody>
          <a:bodyPr lIns="0" tIns="0" rIns="0" bIns="0">
            <a:noAutofit/>
          </a:bodyPr>
          <a:lstStyle>
            <a:lvl1pPr marL="0" indent="0">
              <a:buNone/>
              <a:defRPr sz="2400">
                <a:solidFill>
                  <a:srgbClr val="FF8200"/>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spTree>
    <p:extLst>
      <p:ext uri="{BB962C8B-B14F-4D97-AF65-F5344CB8AC3E}">
        <p14:creationId xmlns:p14="http://schemas.microsoft.com/office/powerpoint/2010/main" val="31190379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GUL_Head-sub-Bullet-Imag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20368" y="2173705"/>
            <a:ext cx="5260117" cy="3501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FF8200"/>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8F4FDA"/>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8F4FDA"/>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8F4FDA"/>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8F4FDA"/>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2" name="Title 1"/>
          <p:cNvSpPr>
            <a:spLocks noGrp="1"/>
          </p:cNvSpPr>
          <p:nvPr>
            <p:ph type="title" hasCustomPrompt="1"/>
          </p:nvPr>
        </p:nvSpPr>
        <p:spPr>
          <a:xfrm>
            <a:off x="697832" y="495794"/>
            <a:ext cx="5590673" cy="635174"/>
          </a:xfrm>
        </p:spPr>
        <p:txBody>
          <a:bodyPr lIns="0" tIns="0" rIns="0" bIns="0" anchor="t" anchorCtr="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697832" y="1251285"/>
            <a:ext cx="5590673" cy="802104"/>
          </a:xfrm>
        </p:spPr>
        <p:txBody>
          <a:bodyPr lIns="0" tIns="0" rIns="0" bIns="0">
            <a:noAutofit/>
          </a:bodyPr>
          <a:lstStyle>
            <a:lvl1pPr marL="0" indent="0">
              <a:buNone/>
              <a:defRPr sz="2400">
                <a:solidFill>
                  <a:srgbClr val="FF8200"/>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sp>
        <p:nvSpPr>
          <p:cNvPr id="5" name="Picture Placeholder 4">
            <a:extLst>
              <a:ext uri="{FF2B5EF4-FFF2-40B4-BE49-F238E27FC236}">
                <a16:creationId xmlns:a16="http://schemas.microsoft.com/office/drawing/2014/main" id="{5E4B3CFD-8DE5-704B-9FE8-C68E2413793E}"/>
              </a:ext>
            </a:extLst>
          </p:cNvPr>
          <p:cNvSpPr>
            <a:spLocks noGrp="1"/>
          </p:cNvSpPr>
          <p:nvPr>
            <p:ph type="pic" sz="quarter" idx="14" hasCustomPrompt="1"/>
          </p:nvPr>
        </p:nvSpPr>
        <p:spPr>
          <a:xfrm>
            <a:off x="6705600" y="1"/>
            <a:ext cx="5486400" cy="5808372"/>
          </a:xfrm>
          <a:solidFill>
            <a:schemeClr val="bg1">
              <a:lumMod val="85000"/>
            </a:schemeClr>
          </a:solidFill>
        </p:spPr>
        <p:txBody>
          <a:bodyPr anchor="ctr" anchorCtr="0"/>
          <a:lstStyle>
            <a:lvl1pPr algn="ctr">
              <a:buNone/>
              <a:defRPr/>
            </a:lvl1pPr>
          </a:lstStyle>
          <a:p>
            <a:r>
              <a:rPr lang="en-US" dirty="0"/>
              <a:t>Photo - illustration</a:t>
            </a:r>
          </a:p>
        </p:txBody>
      </p:sp>
      <p:sp>
        <p:nvSpPr>
          <p:cNvPr id="13" name="Rectangle 12">
            <a:extLst>
              <a:ext uri="{FF2B5EF4-FFF2-40B4-BE49-F238E27FC236}">
                <a16:creationId xmlns:a16="http://schemas.microsoft.com/office/drawing/2014/main" id="{CB091DDF-3753-D144-A532-C1DB977771BA}"/>
              </a:ext>
            </a:extLst>
          </p:cNvPr>
          <p:cNvSpPr/>
          <p:nvPr userDrawn="1"/>
        </p:nvSpPr>
        <p:spPr>
          <a:xfrm>
            <a:off x="0" y="5830307"/>
            <a:ext cx="12192000" cy="9144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780069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GUL-View Finder Transition ">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17331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rot="10800000">
            <a:off x="740219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p:ph sz="quarter" idx="10" hasCustomPrompt="1"/>
          </p:nvPr>
        </p:nvSpPr>
        <p:spPr>
          <a:xfrm>
            <a:off x="3397624" y="1730189"/>
            <a:ext cx="4846320" cy="3017520"/>
          </a:xfrm>
        </p:spPr>
        <p:txBody>
          <a:bodyPr wrap="square" lIns="182880" tIns="0" rIns="0" bIns="0" anchor="ctr" anchorCtr="0">
            <a:normAutofit/>
          </a:bodyPr>
          <a:lstStyle>
            <a:lvl1pPr marL="0" indent="0" algn="ctr">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master transition </a:t>
            </a:r>
            <a:r>
              <a:rPr lang="en-US" dirty="0" err="1"/>
              <a:t>pg</a:t>
            </a:r>
            <a:endParaRPr lang="en-US" dirty="0"/>
          </a:p>
        </p:txBody>
      </p:sp>
      <p:sp>
        <p:nvSpPr>
          <p:cNvPr id="11" name="Rectangle 10">
            <a:extLst>
              <a:ext uri="{FF2B5EF4-FFF2-40B4-BE49-F238E27FC236}">
                <a16:creationId xmlns:a16="http://schemas.microsoft.com/office/drawing/2014/main" id="{81EF10B3-298B-194F-9FD6-392C6690AAA5}"/>
              </a:ext>
            </a:extLst>
          </p:cNvPr>
          <p:cNvSpPr/>
          <p:nvPr userDrawn="1"/>
        </p:nvSpPr>
        <p:spPr>
          <a:xfrm>
            <a:off x="0" y="0"/>
            <a:ext cx="12192000" cy="18288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410665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GUL_Wide_View Finder Transition">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43595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rot="10800000">
            <a:off x="977963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p:ph sz="quarter" idx="10" hasCustomPrompt="1"/>
          </p:nvPr>
        </p:nvSpPr>
        <p:spPr>
          <a:xfrm>
            <a:off x="1672046" y="1730189"/>
            <a:ext cx="8934994" cy="3017520"/>
          </a:xfrm>
        </p:spPr>
        <p:txBody>
          <a:bodyPr wrap="square" lIns="182880" tIns="0" rIns="0" bIns="0" anchor="ctr" anchorCtr="0">
            <a:normAutofit/>
          </a:bodyPr>
          <a:lstStyle>
            <a:lvl1pPr marL="0" indent="0" algn="ctr">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longer </a:t>
            </a:r>
            <a:br>
              <a:rPr lang="en-US" dirty="0"/>
            </a:br>
            <a:r>
              <a:rPr lang="en-US" dirty="0"/>
              <a:t>master transition page</a:t>
            </a:r>
          </a:p>
        </p:txBody>
      </p:sp>
      <p:sp>
        <p:nvSpPr>
          <p:cNvPr id="11" name="Rectangle 10">
            <a:extLst>
              <a:ext uri="{FF2B5EF4-FFF2-40B4-BE49-F238E27FC236}">
                <a16:creationId xmlns:a16="http://schemas.microsoft.com/office/drawing/2014/main" id="{2BD34007-72FC-E846-93DB-48A69E03348C}"/>
              </a:ext>
            </a:extLst>
          </p:cNvPr>
          <p:cNvSpPr/>
          <p:nvPr userDrawn="1"/>
        </p:nvSpPr>
        <p:spPr>
          <a:xfrm>
            <a:off x="0" y="0"/>
            <a:ext cx="12192000" cy="18288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740153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GUL-Disclaimer-Solid transition-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6" name="Rectangle 5">
            <a:extLst>
              <a:ext uri="{FF2B5EF4-FFF2-40B4-BE49-F238E27FC236}">
                <a16:creationId xmlns:a16="http://schemas.microsoft.com/office/drawing/2014/main" id="{4C4729C3-8770-6043-99E6-B9CB056D55C4}"/>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
        <p:nvSpPr>
          <p:cNvPr id="5" name="Rectangle 4">
            <a:extLst>
              <a:ext uri="{FF2B5EF4-FFF2-40B4-BE49-F238E27FC236}">
                <a16:creationId xmlns:a16="http://schemas.microsoft.com/office/drawing/2014/main" id="{74A53EE4-71B7-974B-AC99-42B5147D9A65}"/>
              </a:ext>
            </a:extLst>
          </p:cNvPr>
          <p:cNvSpPr/>
          <p:nvPr userDrawn="1"/>
        </p:nvSpPr>
        <p:spPr>
          <a:xfrm>
            <a:off x="0" y="0"/>
            <a:ext cx="12192000" cy="18288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6">
            <a:extLst>
              <a:ext uri="{FF2B5EF4-FFF2-40B4-BE49-F238E27FC236}">
                <a16:creationId xmlns:a16="http://schemas.microsoft.com/office/drawing/2014/main" id="{19EE1878-4AF2-D949-AA10-A59422E09290}"/>
              </a:ext>
            </a:extLst>
          </p:cNvPr>
          <p:cNvSpPr>
            <a:spLocks noGrp="1"/>
          </p:cNvSpPr>
          <p:nvPr>
            <p:ph type="body" sz="quarter" idx="10" hasCustomPrompt="1"/>
          </p:nvPr>
        </p:nvSpPr>
        <p:spPr>
          <a:xfrm>
            <a:off x="466928" y="1157591"/>
            <a:ext cx="11245174" cy="4738384"/>
          </a:xfrm>
        </p:spPr>
        <p:txBody>
          <a:bodyPr lIns="0" tIns="0" rIns="0" bIns="0"/>
          <a:lstStyle>
            <a:lvl1pPr>
              <a:buFontTx/>
              <a:buNone/>
              <a:defRPr sz="1200">
                <a:solidFill>
                  <a:schemeClr val="bg1">
                    <a:lumMod val="85000"/>
                  </a:schemeClr>
                </a:solidFill>
              </a:defRPr>
            </a:lvl1pPr>
            <a:lvl2pPr>
              <a:buFontTx/>
              <a:buNone/>
              <a:defRPr/>
            </a:lvl2pPr>
            <a:lvl3pPr>
              <a:buFontTx/>
              <a:buNone/>
              <a:defRPr/>
            </a:lvl3pPr>
            <a:lvl4pPr>
              <a:buFontTx/>
              <a:buNone/>
              <a:defRPr/>
            </a:lvl4pPr>
            <a:lvl5pPr>
              <a:buFontTx/>
              <a:buNone/>
              <a:defRPr/>
            </a:lvl5pPr>
          </a:lstStyle>
          <a:p>
            <a:pPr lvl="0"/>
            <a:r>
              <a:rPr lang="en-US" dirty="0"/>
              <a:t>Click to edit Master disclaimer text styles</a:t>
            </a:r>
          </a:p>
        </p:txBody>
      </p:sp>
      <p:sp>
        <p:nvSpPr>
          <p:cNvPr id="11" name="Text Placeholder 10">
            <a:extLst>
              <a:ext uri="{FF2B5EF4-FFF2-40B4-BE49-F238E27FC236}">
                <a16:creationId xmlns:a16="http://schemas.microsoft.com/office/drawing/2014/main" id="{0FC85DC3-99A7-9D41-8A1F-6114DE164744}"/>
              </a:ext>
            </a:extLst>
          </p:cNvPr>
          <p:cNvSpPr>
            <a:spLocks noGrp="1"/>
          </p:cNvSpPr>
          <p:nvPr>
            <p:ph type="body" sz="quarter" idx="12" hasCustomPrompt="1"/>
          </p:nvPr>
        </p:nvSpPr>
        <p:spPr>
          <a:xfrm>
            <a:off x="466928" y="554206"/>
            <a:ext cx="11235446" cy="496888"/>
          </a:xfrm>
        </p:spPr>
        <p:txBody>
          <a:bodyPr lIns="0" tIns="0" rIns="0" bIns="0"/>
          <a:lstStyle>
            <a:lvl1pPr>
              <a:buNone/>
              <a:defRPr sz="2400">
                <a:solidFill>
                  <a:schemeClr val="bg1"/>
                </a:solidFill>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en-US" dirty="0"/>
              <a:t>Click to edit Master disclaimer styles</a:t>
            </a:r>
          </a:p>
        </p:txBody>
      </p:sp>
    </p:spTree>
    <p:extLst>
      <p:ext uri="{BB962C8B-B14F-4D97-AF65-F5344CB8AC3E}">
        <p14:creationId xmlns:p14="http://schemas.microsoft.com/office/powerpoint/2010/main" val="22284548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GUL_WSTFIY_ClosingTransition">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6" name="Rectangle 5">
            <a:extLst>
              <a:ext uri="{FF2B5EF4-FFF2-40B4-BE49-F238E27FC236}">
                <a16:creationId xmlns:a16="http://schemas.microsoft.com/office/drawing/2014/main" id="{4C4729C3-8770-6043-99E6-B9CB056D55C4}"/>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
        <p:nvSpPr>
          <p:cNvPr id="5" name="Rectangle 4">
            <a:extLst>
              <a:ext uri="{FF2B5EF4-FFF2-40B4-BE49-F238E27FC236}">
                <a16:creationId xmlns:a16="http://schemas.microsoft.com/office/drawing/2014/main" id="{74A53EE4-71B7-974B-AC99-42B5147D9A65}"/>
              </a:ext>
            </a:extLst>
          </p:cNvPr>
          <p:cNvSpPr/>
          <p:nvPr userDrawn="1"/>
        </p:nvSpPr>
        <p:spPr>
          <a:xfrm>
            <a:off x="0" y="0"/>
            <a:ext cx="12192000" cy="18288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picture containing food, drawing&#10;&#10;Description automatically generated">
            <a:extLst>
              <a:ext uri="{FF2B5EF4-FFF2-40B4-BE49-F238E27FC236}">
                <a16:creationId xmlns:a16="http://schemas.microsoft.com/office/drawing/2014/main" id="{E2EF0771-A123-2949-8BC1-02F20027BFEF}"/>
              </a:ext>
            </a:extLst>
          </p:cNvPr>
          <p:cNvPicPr>
            <a:picLocks noChangeAspect="1"/>
          </p:cNvPicPr>
          <p:nvPr userDrawn="1"/>
        </p:nvPicPr>
        <p:blipFill>
          <a:blip r:embed="rId2"/>
          <a:stretch>
            <a:fillRect/>
          </a:stretch>
        </p:blipFill>
        <p:spPr>
          <a:xfrm>
            <a:off x="1983344" y="2614410"/>
            <a:ext cx="8229600" cy="1190488"/>
          </a:xfrm>
          <a:prstGeom prst="rect">
            <a:avLst/>
          </a:prstGeom>
        </p:spPr>
      </p:pic>
    </p:spTree>
    <p:extLst>
      <p:ext uri="{BB962C8B-B14F-4D97-AF65-F5344CB8AC3E}">
        <p14:creationId xmlns:p14="http://schemas.microsoft.com/office/powerpoint/2010/main" val="323404414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VUL_Title slide Produc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86DFD7C-2289-1F46-B573-E0F3D2A813BB}"/>
              </a:ext>
            </a:extLst>
          </p:cNvPr>
          <p:cNvSpPr/>
          <p:nvPr userDrawn="1"/>
        </p:nvSpPr>
        <p:spPr>
          <a:xfrm>
            <a:off x="0" y="5830307"/>
            <a:ext cx="12192000" cy="9144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61A37D9-F60E-704C-B1B3-19546F2D9896}"/>
              </a:ext>
            </a:extLst>
          </p:cNvPr>
          <p:cNvSpPr/>
          <p:nvPr userDrawn="1"/>
        </p:nvSpPr>
        <p:spPr>
          <a:xfrm>
            <a:off x="0" y="0"/>
            <a:ext cx="12192000" cy="1371600"/>
          </a:xfrm>
          <a:prstGeom prst="rect">
            <a:avLst/>
          </a:prstGeom>
          <a:solidFill>
            <a:srgbClr val="001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6DD3D5D-5D54-9448-A8D5-DD5B61705051}"/>
              </a:ext>
            </a:extLst>
          </p:cNvPr>
          <p:cNvSpPr/>
          <p:nvPr/>
        </p:nvSpPr>
        <p:spPr>
          <a:xfrm>
            <a:off x="0" y="1366253"/>
            <a:ext cx="1219200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a:ext>
            </a:extLst>
          </a:blip>
          <a:srcRect/>
          <a:stretch>
            <a:fillRect/>
          </a:stretch>
        </p:blipFill>
        <p:spPr bwMode="gray">
          <a:xfrm>
            <a:off x="594785" y="6230940"/>
            <a:ext cx="89746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5588000" y="6400801"/>
            <a:ext cx="6096000" cy="30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60948" rIns="121897" bIns="60948">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607367" eaLnBrk="1" fontAlgn="base" hangingPunct="1">
              <a:spcBef>
                <a:spcPct val="0"/>
              </a:spcBef>
              <a:spcAft>
                <a:spcPct val="0"/>
              </a:spcAft>
              <a:defRPr/>
            </a:pPr>
            <a:r>
              <a:rPr lang="en-US" altLang="en-US" sz="1200" dirty="0">
                <a:solidFill>
                  <a:srgbClr val="FFFFFF"/>
                </a:solidFill>
              </a:rPr>
              <a:t>FOR FINANCIAL PROFESSIONAL USE ONLY-NOT FOR PUBLIC DISTRIBUTION</a:t>
            </a:r>
          </a:p>
        </p:txBody>
      </p:sp>
      <p:sp>
        <p:nvSpPr>
          <p:cNvPr id="70658" name="Title Placeholder 22"/>
          <p:cNvSpPr>
            <a:spLocks noGrp="1"/>
          </p:cNvSpPr>
          <p:nvPr>
            <p:ph type="ctrTitle"/>
          </p:nvPr>
        </p:nvSpPr>
        <p:spPr bwMode="gray">
          <a:xfrm>
            <a:off x="838199" y="2611440"/>
            <a:ext cx="10515601" cy="1279525"/>
          </a:xfrm>
          <a:ln>
            <a:noFill/>
          </a:ln>
        </p:spPr>
        <p:txBody>
          <a:bodyPr wrap="square">
            <a:normAutofit/>
          </a:bodyPr>
          <a:lstStyle>
            <a:lvl1pPr>
              <a:defRPr sz="4500" b="0" i="0">
                <a:solidFill>
                  <a:srgbClr val="001871"/>
                </a:solidFill>
                <a:latin typeface="Arial" panose="020B0604020202020204" pitchFamily="34" charset="0"/>
                <a:cs typeface="Arial" panose="020B0604020202020204" pitchFamily="34" charset="0"/>
              </a:defRPr>
            </a:lvl1pPr>
          </a:lstStyle>
          <a:p>
            <a:endParaRPr lang="en-US" dirty="0"/>
          </a:p>
        </p:txBody>
      </p:sp>
      <p:sp>
        <p:nvSpPr>
          <p:cNvPr id="10" name="Rectangle 9"/>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19" name="Picture 18" descr="AIG_r_w.png">
            <a:extLst>
              <a:ext uri="{FF2B5EF4-FFF2-40B4-BE49-F238E27FC236}">
                <a16:creationId xmlns:a16="http://schemas.microsoft.com/office/drawing/2014/main" id="{208AB7A8-886D-3D44-A593-AB7BA7291DE3}"/>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952457" y="404703"/>
            <a:ext cx="936171" cy="457200"/>
          </a:xfrm>
          <a:prstGeom prst="rect">
            <a:avLst/>
          </a:prstGeom>
        </p:spPr>
      </p:pic>
      <p:sp>
        <p:nvSpPr>
          <p:cNvPr id="43" name="Slide Number Placeholder 27">
            <a:extLst>
              <a:ext uri="{FF2B5EF4-FFF2-40B4-BE49-F238E27FC236}">
                <a16:creationId xmlns:a16="http://schemas.microsoft.com/office/drawing/2014/main" id="{4C4DCEAA-CC49-FC45-9DC3-0502BBCA4771}"/>
              </a:ext>
            </a:extLst>
          </p:cNvPr>
          <p:cNvSpPr>
            <a:spLocks noGrp="1"/>
          </p:cNvSpPr>
          <p:nvPr userDrawn="1">
            <p:ph type="sldNum" sz="quarter" idx="12"/>
          </p:nvPr>
        </p:nvSpPr>
        <p:spPr>
          <a:xfrm>
            <a:off x="6390752" y="6459615"/>
            <a:ext cx="5385917" cy="138499"/>
          </a:xfrm>
        </p:spPr>
        <p:txBody>
          <a:bodyPr/>
          <a:lstStyle>
            <a:lvl1pPr>
              <a:defRPr sz="900">
                <a:solidFill>
                  <a:schemeClr val="bg1">
                    <a:lumMod val="85000"/>
                  </a:schemeClr>
                </a:solidFill>
              </a:defRPr>
            </a:lvl1pPr>
          </a:lstStyle>
          <a:p>
            <a:r>
              <a:rPr lang="en-US" altLang="en-US" dirty="0">
                <a:latin typeface="Arial" charset="0"/>
                <a:ea typeface="Arial" charset="0"/>
                <a:cs typeface="Arial" charset="0"/>
              </a:rPr>
              <a:t>FOR FINANCIAL PROFESSIONAL USE ONLY </a:t>
            </a:r>
            <a:r>
              <a:rPr lang="mr-IN" altLang="en-US">
                <a:latin typeface="Arial" charset="0"/>
                <a:ea typeface="Arial" charset="0"/>
                <a:cs typeface="Arial" charset="0"/>
              </a:rPr>
              <a:t>–</a:t>
            </a:r>
            <a:r>
              <a:rPr lang="en-US" altLang="en-US" dirty="0">
                <a:latin typeface="Arial" charset="0"/>
                <a:ea typeface="Arial" charset="0"/>
                <a:cs typeface="Arial" charset="0"/>
              </a:rPr>
              <a:t> NOT FOR PUBLIC DISTRIBUTION.</a:t>
            </a:r>
          </a:p>
        </p:txBody>
      </p:sp>
      <p:pic>
        <p:nvPicPr>
          <p:cNvPr id="5" name="Picture 4">
            <a:extLst>
              <a:ext uri="{FF2B5EF4-FFF2-40B4-BE49-F238E27FC236}">
                <a16:creationId xmlns:a16="http://schemas.microsoft.com/office/drawing/2014/main" id="{082C86E5-E2BF-A845-94B3-CCF5DBAC129E}"/>
              </a:ext>
            </a:extLst>
          </p:cNvPr>
          <p:cNvPicPr>
            <a:picLocks noChangeAspect="1"/>
          </p:cNvPicPr>
          <p:nvPr userDrawn="1"/>
        </p:nvPicPr>
        <p:blipFill>
          <a:blip r:embed="rId4"/>
          <a:stretch>
            <a:fillRect/>
          </a:stretch>
        </p:blipFill>
        <p:spPr>
          <a:xfrm>
            <a:off x="264074" y="382050"/>
            <a:ext cx="6108700" cy="635000"/>
          </a:xfrm>
          <a:prstGeom prst="rect">
            <a:avLst/>
          </a:prstGeom>
        </p:spPr>
      </p:pic>
    </p:spTree>
    <p:extLst>
      <p:ext uri="{BB962C8B-B14F-4D97-AF65-F5344CB8AC3E}">
        <p14:creationId xmlns:p14="http://schemas.microsoft.com/office/powerpoint/2010/main" val="34425921"/>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264">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VUL-Headline-Bullet Lis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97280" y="1554480"/>
            <a:ext cx="10058400" cy="4200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230188" indent="-230188">
              <a:spcAft>
                <a:spcPts val="1200"/>
              </a:spcAft>
              <a:buClr>
                <a:srgbClr val="B1B1B1"/>
              </a:buClr>
              <a:tabLst/>
              <a:defRPr sz="2400" b="0">
                <a:solidFill>
                  <a:schemeClr val="tx2">
                    <a:lumMod val="75000"/>
                  </a:schemeClr>
                </a:solidFill>
                <a:latin typeface="Arial" panose="020B0604020202020204" pitchFamily="34" charset="0"/>
                <a:cs typeface="Arial" panose="020B0604020202020204" pitchFamily="34" charset="0"/>
              </a:defRPr>
            </a:lvl1pPr>
            <a:lvl2pPr marL="622300" indent="-165100">
              <a:spcAft>
                <a:spcPts val="1200"/>
              </a:spcAft>
              <a:buClr>
                <a:srgbClr val="B1B1B1"/>
              </a:buClr>
              <a:tabLst/>
              <a:defRPr sz="2000" b="0">
                <a:solidFill>
                  <a:schemeClr val="tx2">
                    <a:lumMod val="75000"/>
                  </a:schemeClr>
                </a:solidFill>
                <a:latin typeface="Arial" panose="020B0604020202020204" pitchFamily="34" charset="0"/>
                <a:cs typeface="Arial" panose="020B0604020202020204" pitchFamily="34" charset="0"/>
              </a:defRPr>
            </a:lvl2pPr>
            <a:lvl3pPr marL="1079500" indent="-165100">
              <a:spcAft>
                <a:spcPts val="1200"/>
              </a:spcAft>
              <a:buClr>
                <a:srgbClr val="B1B1B1"/>
              </a:buClr>
              <a:tabLst/>
              <a:defRPr sz="2000" b="0">
                <a:solidFill>
                  <a:schemeClr val="tx2">
                    <a:lumMod val="75000"/>
                  </a:schemeClr>
                </a:solidFill>
                <a:latin typeface="Arial" panose="020B0604020202020204" pitchFamily="34" charset="0"/>
                <a:cs typeface="Arial" panose="020B0604020202020204" pitchFamily="34" charset="0"/>
              </a:defRPr>
            </a:lvl3pPr>
            <a:lvl4pPr marL="1536700" indent="-165100">
              <a:spcAft>
                <a:spcPts val="1200"/>
              </a:spcAft>
              <a:buClr>
                <a:srgbClr val="B1B1B1"/>
              </a:buClr>
              <a:tabLst/>
              <a:defRPr sz="2000" b="0">
                <a:solidFill>
                  <a:schemeClr val="tx2">
                    <a:lumMod val="75000"/>
                  </a:schemeClr>
                </a:solidFill>
                <a:latin typeface="Arial" panose="020B0604020202020204" pitchFamily="34" charset="0"/>
                <a:cs typeface="Arial" panose="020B0604020202020204" pitchFamily="34" charset="0"/>
              </a:defRPr>
            </a:lvl4pPr>
            <a:lvl5pPr marL="1993900" indent="-165100">
              <a:spcAft>
                <a:spcPts val="1200"/>
              </a:spcAft>
              <a:buClr>
                <a:srgbClr val="B1B1B1"/>
              </a:buClr>
              <a:tabLst/>
              <a:defRPr sz="2000" b="0">
                <a:solidFill>
                  <a:schemeClr val="tx2">
                    <a:lumMod val="75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089652"/>
            <a:ext cx="2743200" cy="365125"/>
          </a:xfrm>
          <a:prstGeom prst="rect">
            <a:avLst/>
          </a:prstGeom>
        </p:spPr>
        <p:txBody>
          <a:bodyPr lIns="0" tIns="0" rIns="0" bIns="0"/>
          <a:lstStyle>
            <a:lvl1pPr algn="r">
              <a:defRPr>
                <a:solidFill>
                  <a:schemeClr val="bg1">
                    <a:lumMod val="7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7" name="Rectangle 16">
            <a:extLst>
              <a:ext uri="{FF2B5EF4-FFF2-40B4-BE49-F238E27FC236}">
                <a16:creationId xmlns:a16="http://schemas.microsoft.com/office/drawing/2014/main" id="{8C24754C-1328-7D49-8E3D-0C457F0B0A50}"/>
              </a:ext>
            </a:extLst>
          </p:cNvPr>
          <p:cNvSpPr/>
          <p:nvPr userDrawn="1"/>
        </p:nvSpPr>
        <p:spPr>
          <a:xfrm>
            <a:off x="0" y="5830307"/>
            <a:ext cx="12192000" cy="9144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7203592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VUL-Headline only ">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195270"/>
            <a:ext cx="2743200" cy="153888"/>
          </a:xfrm>
          <a:prstGeom prst="rect">
            <a:avLst/>
          </a:prstGeom>
        </p:spPr>
        <p:txBody>
          <a:bodyPr lIns="0" tIns="0" rIns="0" bIns="0"/>
          <a:lstStyle>
            <a:lvl1pPr algn="r">
              <a:defRPr>
                <a:solidFill>
                  <a:schemeClr val="bg1">
                    <a:lumMod val="8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9" name="Rectangle 8">
            <a:extLst>
              <a:ext uri="{FF2B5EF4-FFF2-40B4-BE49-F238E27FC236}">
                <a16:creationId xmlns:a16="http://schemas.microsoft.com/office/drawing/2014/main" id="{1E12FC50-BD6F-FA44-8CA5-51525FD839C6}"/>
              </a:ext>
            </a:extLst>
          </p:cNvPr>
          <p:cNvSpPr/>
          <p:nvPr userDrawn="1"/>
        </p:nvSpPr>
        <p:spPr>
          <a:xfrm>
            <a:off x="0" y="5830307"/>
            <a:ext cx="12192000" cy="9144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82910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X_Head-subhead-Bullet -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58779" y="1588168"/>
            <a:ext cx="10058400" cy="3940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1452DF"/>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1452DF"/>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1452DF"/>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1452DF"/>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1452DF"/>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706969" y="495794"/>
            <a:ext cx="10698480" cy="458711"/>
          </a:xfrm>
        </p:spPr>
        <p:txBody>
          <a:bodyPr lIns="0" tIns="0" rIns="0" bIns="0" anchor="t" anchorCtr="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18" name="Rectangle 17">
            <a:extLst>
              <a:ext uri="{FF2B5EF4-FFF2-40B4-BE49-F238E27FC236}">
                <a16:creationId xmlns:a16="http://schemas.microsoft.com/office/drawing/2014/main" id="{0CB80E97-58E5-6742-865D-3B8A5AE19449}"/>
              </a:ext>
            </a:extLst>
          </p:cNvPr>
          <p:cNvSpPr/>
          <p:nvPr/>
        </p:nvSpPr>
        <p:spPr>
          <a:xfrm>
            <a:off x="0" y="5822030"/>
            <a:ext cx="12192000" cy="9144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714542" y="1014664"/>
            <a:ext cx="10698480" cy="453189"/>
          </a:xfrm>
        </p:spPr>
        <p:txBody>
          <a:bodyPr lIns="0" tIns="0" rIns="0" bIns="0">
            <a:noAutofit/>
          </a:bodyPr>
          <a:lstStyle>
            <a:lvl1pPr marL="0" indent="0">
              <a:buNone/>
              <a:defRPr sz="2400" b="0" i="0">
                <a:solidFill>
                  <a:srgbClr val="1452DF"/>
                </a:solidFill>
                <a:latin typeface="Arial" panose="020B0604020202020204" pitchFamily="34" charset="0"/>
                <a:cs typeface="Arial" panose="020B0604020202020204" pitchFamily="34" charset="0"/>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spTree>
    <p:extLst>
      <p:ext uri="{BB962C8B-B14F-4D97-AF65-F5344CB8AC3E}">
        <p14:creationId xmlns:p14="http://schemas.microsoft.com/office/powerpoint/2010/main" val="255331524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VUL_Head-subhead-Bullet ">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5ED51CB-EDEA-A040-91E3-3C1FB57D3F90}"/>
              </a:ext>
            </a:extLst>
          </p:cNvPr>
          <p:cNvSpPr/>
          <p:nvPr userDrawn="1"/>
        </p:nvSpPr>
        <p:spPr>
          <a:xfrm>
            <a:off x="0" y="5830307"/>
            <a:ext cx="12192000" cy="9144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58779" y="1588168"/>
            <a:ext cx="10058400" cy="3940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B1B1B1"/>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B1B1B1"/>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B1B1B1"/>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B1B1B1"/>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B1B1B1"/>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706969" y="495794"/>
            <a:ext cx="10698480" cy="458711"/>
          </a:xfrm>
        </p:spPr>
        <p:txBody>
          <a:bodyPr lIns="0" tIns="0" rIns="0" bIns="0" anchor="t" anchorCtr="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714542" y="1014663"/>
            <a:ext cx="10698480" cy="453190"/>
          </a:xfrm>
        </p:spPr>
        <p:txBody>
          <a:bodyPr lIns="0" tIns="0" rIns="0" bIns="0">
            <a:noAutofit/>
          </a:bodyPr>
          <a:lstStyle>
            <a:lvl1pPr marL="0" indent="0">
              <a:buNone/>
              <a:defRPr sz="2400">
                <a:solidFill>
                  <a:srgbClr val="B1B1B1"/>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spTree>
    <p:extLst>
      <p:ext uri="{BB962C8B-B14F-4D97-AF65-F5344CB8AC3E}">
        <p14:creationId xmlns:p14="http://schemas.microsoft.com/office/powerpoint/2010/main" val="38873424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VUL_Head-sub-Bullet-Imag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20368" y="2173705"/>
            <a:ext cx="5260117" cy="3501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B1B1B1"/>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8F4FDA"/>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8F4FDA"/>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8F4FDA"/>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8F4FDA"/>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2" name="Title 1"/>
          <p:cNvSpPr>
            <a:spLocks noGrp="1"/>
          </p:cNvSpPr>
          <p:nvPr>
            <p:ph type="title" hasCustomPrompt="1"/>
          </p:nvPr>
        </p:nvSpPr>
        <p:spPr>
          <a:xfrm>
            <a:off x="697832" y="495794"/>
            <a:ext cx="5590673" cy="635174"/>
          </a:xfrm>
        </p:spPr>
        <p:txBody>
          <a:bodyPr lIns="0" tIns="0" rIns="0" bIns="0" anchor="t" anchorCtr="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697832" y="1251285"/>
            <a:ext cx="5590673" cy="802104"/>
          </a:xfrm>
        </p:spPr>
        <p:txBody>
          <a:bodyPr lIns="0" tIns="0" rIns="0" bIns="0">
            <a:noAutofit/>
          </a:bodyPr>
          <a:lstStyle>
            <a:lvl1pPr marL="0" indent="0">
              <a:buNone/>
              <a:defRPr sz="2400">
                <a:solidFill>
                  <a:srgbClr val="B1B1B1"/>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sp>
        <p:nvSpPr>
          <p:cNvPr id="5" name="Picture Placeholder 4">
            <a:extLst>
              <a:ext uri="{FF2B5EF4-FFF2-40B4-BE49-F238E27FC236}">
                <a16:creationId xmlns:a16="http://schemas.microsoft.com/office/drawing/2014/main" id="{5E4B3CFD-8DE5-704B-9FE8-C68E2413793E}"/>
              </a:ext>
            </a:extLst>
          </p:cNvPr>
          <p:cNvSpPr>
            <a:spLocks noGrp="1"/>
          </p:cNvSpPr>
          <p:nvPr>
            <p:ph type="pic" sz="quarter" idx="14" hasCustomPrompt="1"/>
          </p:nvPr>
        </p:nvSpPr>
        <p:spPr>
          <a:xfrm>
            <a:off x="6705600" y="0"/>
            <a:ext cx="5486400" cy="5857660"/>
          </a:xfrm>
          <a:solidFill>
            <a:schemeClr val="bg1">
              <a:lumMod val="85000"/>
            </a:schemeClr>
          </a:solidFill>
        </p:spPr>
        <p:txBody>
          <a:bodyPr anchor="ctr" anchorCtr="0"/>
          <a:lstStyle>
            <a:lvl1pPr algn="ctr">
              <a:buNone/>
              <a:defRPr/>
            </a:lvl1pPr>
          </a:lstStyle>
          <a:p>
            <a:r>
              <a:rPr lang="en-US" dirty="0"/>
              <a:t>Photo - illustration</a:t>
            </a:r>
          </a:p>
        </p:txBody>
      </p:sp>
      <p:sp>
        <p:nvSpPr>
          <p:cNvPr id="13" name="Rectangle 12">
            <a:extLst>
              <a:ext uri="{FF2B5EF4-FFF2-40B4-BE49-F238E27FC236}">
                <a16:creationId xmlns:a16="http://schemas.microsoft.com/office/drawing/2014/main" id="{CB091DDF-3753-D144-A532-C1DB977771BA}"/>
              </a:ext>
            </a:extLst>
          </p:cNvPr>
          <p:cNvSpPr/>
          <p:nvPr userDrawn="1"/>
        </p:nvSpPr>
        <p:spPr>
          <a:xfrm>
            <a:off x="0" y="5830307"/>
            <a:ext cx="12192000" cy="9144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4117830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VUL-View Finder Transition ">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17331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rot="10800000">
            <a:off x="740219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p:ph sz="quarter" idx="10" hasCustomPrompt="1"/>
          </p:nvPr>
        </p:nvSpPr>
        <p:spPr>
          <a:xfrm>
            <a:off x="3397624" y="1730189"/>
            <a:ext cx="4846320" cy="3017520"/>
          </a:xfrm>
        </p:spPr>
        <p:txBody>
          <a:bodyPr wrap="square" lIns="182880" tIns="0" rIns="0" bIns="0" anchor="ctr" anchorCtr="0">
            <a:normAutofit/>
          </a:bodyPr>
          <a:lstStyle>
            <a:lvl1pPr marL="0" indent="0" algn="ctr">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master transition </a:t>
            </a:r>
            <a:r>
              <a:rPr lang="en-US" dirty="0" err="1"/>
              <a:t>pg</a:t>
            </a:r>
            <a:endParaRPr lang="en-US" dirty="0"/>
          </a:p>
        </p:txBody>
      </p:sp>
      <p:sp>
        <p:nvSpPr>
          <p:cNvPr id="11" name="Rectangle 10">
            <a:extLst>
              <a:ext uri="{FF2B5EF4-FFF2-40B4-BE49-F238E27FC236}">
                <a16:creationId xmlns:a16="http://schemas.microsoft.com/office/drawing/2014/main" id="{81EF10B3-298B-194F-9FD6-392C6690AAA5}"/>
              </a:ext>
            </a:extLst>
          </p:cNvPr>
          <p:cNvSpPr/>
          <p:nvPr userDrawn="1"/>
        </p:nvSpPr>
        <p:spPr>
          <a:xfrm>
            <a:off x="0" y="0"/>
            <a:ext cx="12192000" cy="18288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8886995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VUL_Wide_View Finder Transition">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43595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rot="10800000">
            <a:off x="977963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p:ph sz="quarter" idx="10" hasCustomPrompt="1"/>
          </p:nvPr>
        </p:nvSpPr>
        <p:spPr>
          <a:xfrm>
            <a:off x="1672046" y="1730189"/>
            <a:ext cx="8934994" cy="3017520"/>
          </a:xfrm>
        </p:spPr>
        <p:txBody>
          <a:bodyPr wrap="square" lIns="182880" tIns="0" rIns="0" bIns="0" anchor="ctr" anchorCtr="0">
            <a:normAutofit/>
          </a:bodyPr>
          <a:lstStyle>
            <a:lvl1pPr marL="0" indent="0" algn="ctr">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longer </a:t>
            </a:r>
            <a:br>
              <a:rPr lang="en-US" dirty="0"/>
            </a:br>
            <a:r>
              <a:rPr lang="en-US" dirty="0"/>
              <a:t>master transition page</a:t>
            </a:r>
          </a:p>
        </p:txBody>
      </p:sp>
      <p:sp>
        <p:nvSpPr>
          <p:cNvPr id="11" name="Rectangle 10">
            <a:extLst>
              <a:ext uri="{FF2B5EF4-FFF2-40B4-BE49-F238E27FC236}">
                <a16:creationId xmlns:a16="http://schemas.microsoft.com/office/drawing/2014/main" id="{2BD34007-72FC-E846-93DB-48A69E03348C}"/>
              </a:ext>
            </a:extLst>
          </p:cNvPr>
          <p:cNvSpPr/>
          <p:nvPr userDrawn="1"/>
        </p:nvSpPr>
        <p:spPr>
          <a:xfrm>
            <a:off x="0" y="0"/>
            <a:ext cx="12192000" cy="18288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92148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VUL-Disclaimer-Solid transition-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6" name="Rectangle 5">
            <a:extLst>
              <a:ext uri="{FF2B5EF4-FFF2-40B4-BE49-F238E27FC236}">
                <a16:creationId xmlns:a16="http://schemas.microsoft.com/office/drawing/2014/main" id="{4C4729C3-8770-6043-99E6-B9CB056D55C4}"/>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
        <p:nvSpPr>
          <p:cNvPr id="5" name="Rectangle 4">
            <a:extLst>
              <a:ext uri="{FF2B5EF4-FFF2-40B4-BE49-F238E27FC236}">
                <a16:creationId xmlns:a16="http://schemas.microsoft.com/office/drawing/2014/main" id="{74A53EE4-71B7-974B-AC99-42B5147D9A65}"/>
              </a:ext>
            </a:extLst>
          </p:cNvPr>
          <p:cNvSpPr/>
          <p:nvPr userDrawn="1"/>
        </p:nvSpPr>
        <p:spPr>
          <a:xfrm>
            <a:off x="0" y="0"/>
            <a:ext cx="12192000" cy="18288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6">
            <a:extLst>
              <a:ext uri="{FF2B5EF4-FFF2-40B4-BE49-F238E27FC236}">
                <a16:creationId xmlns:a16="http://schemas.microsoft.com/office/drawing/2014/main" id="{19EE1878-4AF2-D949-AA10-A59422E09290}"/>
              </a:ext>
            </a:extLst>
          </p:cNvPr>
          <p:cNvSpPr>
            <a:spLocks noGrp="1"/>
          </p:cNvSpPr>
          <p:nvPr>
            <p:ph type="body" sz="quarter" idx="10" hasCustomPrompt="1"/>
          </p:nvPr>
        </p:nvSpPr>
        <p:spPr>
          <a:xfrm>
            <a:off x="466928" y="1157591"/>
            <a:ext cx="11245174" cy="4738384"/>
          </a:xfrm>
        </p:spPr>
        <p:txBody>
          <a:bodyPr lIns="0" tIns="0" rIns="0" bIns="0"/>
          <a:lstStyle>
            <a:lvl1pPr>
              <a:buFontTx/>
              <a:buNone/>
              <a:defRPr sz="1200">
                <a:solidFill>
                  <a:schemeClr val="bg1">
                    <a:lumMod val="85000"/>
                  </a:schemeClr>
                </a:solidFill>
              </a:defRPr>
            </a:lvl1pPr>
            <a:lvl2pPr>
              <a:buFontTx/>
              <a:buNone/>
              <a:defRPr/>
            </a:lvl2pPr>
            <a:lvl3pPr>
              <a:buFontTx/>
              <a:buNone/>
              <a:defRPr/>
            </a:lvl3pPr>
            <a:lvl4pPr>
              <a:buFontTx/>
              <a:buNone/>
              <a:defRPr/>
            </a:lvl4pPr>
            <a:lvl5pPr>
              <a:buFontTx/>
              <a:buNone/>
              <a:defRPr/>
            </a:lvl5pPr>
          </a:lstStyle>
          <a:p>
            <a:pPr lvl="0"/>
            <a:r>
              <a:rPr lang="en-US" dirty="0"/>
              <a:t>Click to edit Master disclaimer text styles</a:t>
            </a:r>
          </a:p>
        </p:txBody>
      </p:sp>
      <p:sp>
        <p:nvSpPr>
          <p:cNvPr id="11" name="Text Placeholder 10">
            <a:extLst>
              <a:ext uri="{FF2B5EF4-FFF2-40B4-BE49-F238E27FC236}">
                <a16:creationId xmlns:a16="http://schemas.microsoft.com/office/drawing/2014/main" id="{0FC85DC3-99A7-9D41-8A1F-6114DE164744}"/>
              </a:ext>
            </a:extLst>
          </p:cNvPr>
          <p:cNvSpPr>
            <a:spLocks noGrp="1"/>
          </p:cNvSpPr>
          <p:nvPr>
            <p:ph type="body" sz="quarter" idx="12" hasCustomPrompt="1"/>
          </p:nvPr>
        </p:nvSpPr>
        <p:spPr>
          <a:xfrm>
            <a:off x="466928" y="554206"/>
            <a:ext cx="11235446" cy="496888"/>
          </a:xfrm>
        </p:spPr>
        <p:txBody>
          <a:bodyPr lIns="0" tIns="0" rIns="0" bIns="0"/>
          <a:lstStyle>
            <a:lvl1pPr>
              <a:buNone/>
              <a:defRPr sz="2400">
                <a:solidFill>
                  <a:schemeClr val="bg1"/>
                </a:solidFill>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en-US" dirty="0"/>
              <a:t>Click to edit Master disclaimer styles</a:t>
            </a:r>
          </a:p>
        </p:txBody>
      </p:sp>
    </p:spTree>
    <p:extLst>
      <p:ext uri="{BB962C8B-B14F-4D97-AF65-F5344CB8AC3E}">
        <p14:creationId xmlns:p14="http://schemas.microsoft.com/office/powerpoint/2010/main" val="42577530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VUL_WSTFIY_ClosingTransition">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6" name="Rectangle 5">
            <a:extLst>
              <a:ext uri="{FF2B5EF4-FFF2-40B4-BE49-F238E27FC236}">
                <a16:creationId xmlns:a16="http://schemas.microsoft.com/office/drawing/2014/main" id="{4C4729C3-8770-6043-99E6-B9CB056D55C4}"/>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
        <p:nvSpPr>
          <p:cNvPr id="5" name="Rectangle 4">
            <a:extLst>
              <a:ext uri="{FF2B5EF4-FFF2-40B4-BE49-F238E27FC236}">
                <a16:creationId xmlns:a16="http://schemas.microsoft.com/office/drawing/2014/main" id="{74A53EE4-71B7-974B-AC99-42B5147D9A65}"/>
              </a:ext>
            </a:extLst>
          </p:cNvPr>
          <p:cNvSpPr/>
          <p:nvPr userDrawn="1"/>
        </p:nvSpPr>
        <p:spPr>
          <a:xfrm>
            <a:off x="0" y="0"/>
            <a:ext cx="12192000" cy="18288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picture containing food, drawing&#10;&#10;Description automatically generated">
            <a:extLst>
              <a:ext uri="{FF2B5EF4-FFF2-40B4-BE49-F238E27FC236}">
                <a16:creationId xmlns:a16="http://schemas.microsoft.com/office/drawing/2014/main" id="{E2EF0771-A123-2949-8BC1-02F20027BFEF}"/>
              </a:ext>
            </a:extLst>
          </p:cNvPr>
          <p:cNvPicPr>
            <a:picLocks noChangeAspect="1"/>
          </p:cNvPicPr>
          <p:nvPr userDrawn="1"/>
        </p:nvPicPr>
        <p:blipFill>
          <a:blip r:embed="rId2"/>
          <a:stretch>
            <a:fillRect/>
          </a:stretch>
        </p:blipFill>
        <p:spPr>
          <a:xfrm>
            <a:off x="1983344" y="2614410"/>
            <a:ext cx="8229600" cy="1190488"/>
          </a:xfrm>
          <a:prstGeom prst="rect">
            <a:avLst/>
          </a:prstGeom>
        </p:spPr>
      </p:pic>
    </p:spTree>
    <p:extLst>
      <p:ext uri="{BB962C8B-B14F-4D97-AF65-F5344CB8AC3E}">
        <p14:creationId xmlns:p14="http://schemas.microsoft.com/office/powerpoint/2010/main" val="417235773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General-multi color Title slide Product 2020">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3D1E3AE-C4D8-344D-8913-8E4A4543490F}"/>
              </a:ext>
            </a:extLst>
          </p:cNvPr>
          <p:cNvSpPr/>
          <p:nvPr userDrawn="1"/>
        </p:nvSpPr>
        <p:spPr>
          <a:xfrm>
            <a:off x="0" y="0"/>
            <a:ext cx="12192000" cy="1371600"/>
          </a:xfrm>
          <a:prstGeom prst="rect">
            <a:avLst/>
          </a:prstGeom>
          <a:solidFill>
            <a:srgbClr val="001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a:ext>
            </a:extLst>
          </a:blip>
          <a:srcRect/>
          <a:stretch>
            <a:fillRect/>
          </a:stretch>
        </p:blipFill>
        <p:spPr bwMode="gray">
          <a:xfrm>
            <a:off x="594785" y="6230940"/>
            <a:ext cx="89746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5588000" y="6400801"/>
            <a:ext cx="6096000" cy="30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60948" rIns="121897" bIns="60948">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607367" eaLnBrk="1" fontAlgn="base" hangingPunct="1">
              <a:spcBef>
                <a:spcPct val="0"/>
              </a:spcBef>
              <a:spcAft>
                <a:spcPct val="0"/>
              </a:spcAft>
              <a:defRPr/>
            </a:pPr>
            <a:r>
              <a:rPr lang="en-US" altLang="en-US" sz="1200" dirty="0">
                <a:solidFill>
                  <a:srgbClr val="FFFFFF"/>
                </a:solidFill>
              </a:rPr>
              <a:t>FOR FINANCIAL PROFESSIONAL USE ONLY-NOT FOR PUBLIC DISTRIBUTION</a:t>
            </a:r>
          </a:p>
        </p:txBody>
      </p:sp>
      <p:sp>
        <p:nvSpPr>
          <p:cNvPr id="70658" name="Title Placeholder 22"/>
          <p:cNvSpPr>
            <a:spLocks noGrp="1"/>
          </p:cNvSpPr>
          <p:nvPr>
            <p:ph type="ctrTitle"/>
          </p:nvPr>
        </p:nvSpPr>
        <p:spPr bwMode="gray">
          <a:xfrm>
            <a:off x="838199" y="2611440"/>
            <a:ext cx="10515601" cy="1279525"/>
          </a:xfrm>
          <a:ln>
            <a:noFill/>
          </a:ln>
        </p:spPr>
        <p:txBody>
          <a:bodyPr wrap="square">
            <a:normAutofit/>
          </a:bodyPr>
          <a:lstStyle>
            <a:lvl1pPr>
              <a:defRPr sz="4500" b="0" i="0">
                <a:solidFill>
                  <a:srgbClr val="001871"/>
                </a:solidFill>
                <a:latin typeface="Arial" panose="020B0604020202020204" pitchFamily="34" charset="0"/>
                <a:cs typeface="Arial" panose="020B0604020202020204" pitchFamily="34" charset="0"/>
              </a:defRPr>
            </a:lvl1pPr>
          </a:lstStyle>
          <a:p>
            <a:endParaRPr lang="en-US" dirty="0"/>
          </a:p>
        </p:txBody>
      </p:sp>
      <p:sp>
        <p:nvSpPr>
          <p:cNvPr id="10" name="Rectangle 9"/>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grpSp>
        <p:nvGrpSpPr>
          <p:cNvPr id="2" name="Group 1">
            <a:extLst>
              <a:ext uri="{FF2B5EF4-FFF2-40B4-BE49-F238E27FC236}">
                <a16:creationId xmlns:a16="http://schemas.microsoft.com/office/drawing/2014/main" id="{A9936280-0CE8-4449-AA22-C2CDFB29D1F7}"/>
              </a:ext>
            </a:extLst>
          </p:cNvPr>
          <p:cNvGrpSpPr/>
          <p:nvPr userDrawn="1"/>
        </p:nvGrpSpPr>
        <p:grpSpPr>
          <a:xfrm>
            <a:off x="0" y="1363650"/>
            <a:ext cx="12192000" cy="228601"/>
            <a:chOff x="0" y="1371601"/>
            <a:chExt cx="12192000" cy="228601"/>
          </a:xfrm>
        </p:grpSpPr>
        <p:sp>
          <p:nvSpPr>
            <p:cNvPr id="9" name="Rectangle 8">
              <a:extLst>
                <a:ext uri="{FF2B5EF4-FFF2-40B4-BE49-F238E27FC236}">
                  <a16:creationId xmlns:a16="http://schemas.microsoft.com/office/drawing/2014/main" id="{334FFA1F-E1D2-9A41-A334-5B022D1B44D6}"/>
                </a:ext>
              </a:extLst>
            </p:cNvPr>
            <p:cNvSpPr/>
            <p:nvPr/>
          </p:nvSpPr>
          <p:spPr>
            <a:xfrm>
              <a:off x="0" y="1371601"/>
              <a:ext cx="150813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6DD3D5D-5D54-9448-A8D5-DD5B61705051}"/>
                </a:ext>
              </a:extLst>
            </p:cNvPr>
            <p:cNvSpPr/>
            <p:nvPr/>
          </p:nvSpPr>
          <p:spPr>
            <a:xfrm>
              <a:off x="1507484" y="1371601"/>
              <a:ext cx="1533888"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C308584-4621-5944-A3D7-7423489B7D8B}"/>
                </a:ext>
              </a:extLst>
            </p:cNvPr>
            <p:cNvSpPr/>
            <p:nvPr/>
          </p:nvSpPr>
          <p:spPr>
            <a:xfrm>
              <a:off x="3040727" y="1371601"/>
              <a:ext cx="1533888"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29F4E8E-D9E1-B447-8007-E22E598A8022}"/>
                </a:ext>
              </a:extLst>
            </p:cNvPr>
            <p:cNvSpPr/>
            <p:nvPr/>
          </p:nvSpPr>
          <p:spPr>
            <a:xfrm>
              <a:off x="4573969" y="1371601"/>
              <a:ext cx="1533888"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FB50E05-B769-7849-8A13-5E3AD4E27189}"/>
                </a:ext>
              </a:extLst>
            </p:cNvPr>
            <p:cNvSpPr/>
            <p:nvPr/>
          </p:nvSpPr>
          <p:spPr>
            <a:xfrm>
              <a:off x="6097083" y="1371602"/>
              <a:ext cx="1533888"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44EFAF0-9D46-2F41-B21C-526E04266CED}"/>
                </a:ext>
              </a:extLst>
            </p:cNvPr>
            <p:cNvSpPr/>
            <p:nvPr/>
          </p:nvSpPr>
          <p:spPr>
            <a:xfrm>
              <a:off x="7630325" y="1371602"/>
              <a:ext cx="1533888"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EC1C1B39-EB01-B84D-8255-56145A0875B1}"/>
                </a:ext>
              </a:extLst>
            </p:cNvPr>
            <p:cNvSpPr/>
            <p:nvPr/>
          </p:nvSpPr>
          <p:spPr>
            <a:xfrm>
              <a:off x="9163568" y="1371602"/>
              <a:ext cx="1533888"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CEECE6F-592F-3C4B-A110-60F96D936A0B}"/>
                </a:ext>
              </a:extLst>
            </p:cNvPr>
            <p:cNvSpPr/>
            <p:nvPr/>
          </p:nvSpPr>
          <p:spPr>
            <a:xfrm>
              <a:off x="10696810" y="1371602"/>
              <a:ext cx="149519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9" name="Picture 18" descr="AIG_r_w.png">
            <a:extLst>
              <a:ext uri="{FF2B5EF4-FFF2-40B4-BE49-F238E27FC236}">
                <a16:creationId xmlns:a16="http://schemas.microsoft.com/office/drawing/2014/main" id="{208AB7A8-886D-3D44-A593-AB7BA7291DE3}"/>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952457" y="559082"/>
            <a:ext cx="936171" cy="457200"/>
          </a:xfrm>
          <a:prstGeom prst="rect">
            <a:avLst/>
          </a:prstGeom>
        </p:spPr>
      </p:pic>
      <p:sp>
        <p:nvSpPr>
          <p:cNvPr id="43" name="Slide Number Placeholder 27">
            <a:extLst>
              <a:ext uri="{FF2B5EF4-FFF2-40B4-BE49-F238E27FC236}">
                <a16:creationId xmlns:a16="http://schemas.microsoft.com/office/drawing/2014/main" id="{4C4DCEAA-CC49-FC45-9DC3-0502BBCA4771}"/>
              </a:ext>
            </a:extLst>
          </p:cNvPr>
          <p:cNvSpPr>
            <a:spLocks noGrp="1"/>
          </p:cNvSpPr>
          <p:nvPr userDrawn="1">
            <p:ph type="sldNum" sz="quarter" idx="12"/>
          </p:nvPr>
        </p:nvSpPr>
        <p:spPr>
          <a:xfrm>
            <a:off x="6390752" y="6459615"/>
            <a:ext cx="5385917" cy="138499"/>
          </a:xfrm>
        </p:spPr>
        <p:txBody>
          <a:bodyPr/>
          <a:lstStyle>
            <a:lvl1pPr>
              <a:defRPr sz="900">
                <a:solidFill>
                  <a:schemeClr val="bg1">
                    <a:lumMod val="85000"/>
                  </a:schemeClr>
                </a:solidFill>
              </a:defRPr>
            </a:lvl1pPr>
          </a:lstStyle>
          <a:p>
            <a:r>
              <a:rPr lang="en-US" altLang="en-US" dirty="0">
                <a:latin typeface="Arial" charset="0"/>
                <a:ea typeface="Arial" charset="0"/>
                <a:cs typeface="Arial" charset="0"/>
              </a:rPr>
              <a:t>FOR FINANCIAL PROFESSIONAL USE ONLY </a:t>
            </a:r>
            <a:r>
              <a:rPr lang="mr-IN" altLang="en-US">
                <a:latin typeface="Arial" charset="0"/>
                <a:ea typeface="Arial" charset="0"/>
                <a:cs typeface="Arial" charset="0"/>
              </a:rPr>
              <a:t>–</a:t>
            </a:r>
            <a:r>
              <a:rPr lang="en-US" altLang="en-US" dirty="0">
                <a:latin typeface="Arial" charset="0"/>
                <a:ea typeface="Arial" charset="0"/>
                <a:cs typeface="Arial" charset="0"/>
              </a:rPr>
              <a:t> NOT FOR PUBLIC DISTRIBUTION.</a:t>
            </a:r>
          </a:p>
        </p:txBody>
      </p:sp>
      <p:pic>
        <p:nvPicPr>
          <p:cNvPr id="6" name="Picture 5">
            <a:extLst>
              <a:ext uri="{FF2B5EF4-FFF2-40B4-BE49-F238E27FC236}">
                <a16:creationId xmlns:a16="http://schemas.microsoft.com/office/drawing/2014/main" id="{2DE4C405-5874-8343-BCA1-C46D861E644F}"/>
              </a:ext>
            </a:extLst>
          </p:cNvPr>
          <p:cNvPicPr>
            <a:picLocks noChangeAspect="1"/>
          </p:cNvPicPr>
          <p:nvPr userDrawn="1"/>
        </p:nvPicPr>
        <p:blipFill>
          <a:blip r:embed="rId4"/>
          <a:stretch>
            <a:fillRect/>
          </a:stretch>
        </p:blipFill>
        <p:spPr>
          <a:xfrm>
            <a:off x="258693" y="495521"/>
            <a:ext cx="6108700" cy="635000"/>
          </a:xfrm>
          <a:prstGeom prst="rect">
            <a:avLst/>
          </a:prstGeom>
        </p:spPr>
      </p:pic>
    </p:spTree>
    <p:extLst>
      <p:ext uri="{BB962C8B-B14F-4D97-AF65-F5344CB8AC3E}">
        <p14:creationId xmlns:p14="http://schemas.microsoft.com/office/powerpoint/2010/main" val="428378148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264">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General-Headline-Bullet List">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1DE945C-F1C8-8747-A15B-4F22E8314AAF}"/>
              </a:ext>
            </a:extLst>
          </p:cNvPr>
          <p:cNvGrpSpPr/>
          <p:nvPr userDrawn="1"/>
        </p:nvGrpSpPr>
        <p:grpSpPr>
          <a:xfrm>
            <a:off x="0" y="5824332"/>
            <a:ext cx="12192000" cy="228601"/>
            <a:chOff x="0" y="1371601"/>
            <a:chExt cx="12192000" cy="228601"/>
          </a:xfrm>
        </p:grpSpPr>
        <p:sp>
          <p:nvSpPr>
            <p:cNvPr id="10" name="Rectangle 9">
              <a:extLst>
                <a:ext uri="{FF2B5EF4-FFF2-40B4-BE49-F238E27FC236}">
                  <a16:creationId xmlns:a16="http://schemas.microsoft.com/office/drawing/2014/main" id="{BC08E46E-6778-6943-969A-D0420946B9D8}"/>
                </a:ext>
              </a:extLst>
            </p:cNvPr>
            <p:cNvSpPr/>
            <p:nvPr/>
          </p:nvSpPr>
          <p:spPr>
            <a:xfrm>
              <a:off x="0" y="1371601"/>
              <a:ext cx="150813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B2AE9FB-876A-644A-A6CB-EA0DF90CE157}"/>
                </a:ext>
              </a:extLst>
            </p:cNvPr>
            <p:cNvSpPr/>
            <p:nvPr/>
          </p:nvSpPr>
          <p:spPr>
            <a:xfrm>
              <a:off x="1507484" y="1371601"/>
              <a:ext cx="1533888"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4306ABF-63F2-0847-91FF-C79966A813FE}"/>
                </a:ext>
              </a:extLst>
            </p:cNvPr>
            <p:cNvSpPr/>
            <p:nvPr/>
          </p:nvSpPr>
          <p:spPr>
            <a:xfrm>
              <a:off x="3040727" y="1371601"/>
              <a:ext cx="1533888"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79A1160D-C0B3-0441-A9F5-C054A09C60EB}"/>
                </a:ext>
              </a:extLst>
            </p:cNvPr>
            <p:cNvSpPr/>
            <p:nvPr/>
          </p:nvSpPr>
          <p:spPr>
            <a:xfrm>
              <a:off x="4573969" y="1371601"/>
              <a:ext cx="1533888"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C86ED07E-25DE-1644-9A6E-113FEF13A9BD}"/>
                </a:ext>
              </a:extLst>
            </p:cNvPr>
            <p:cNvSpPr/>
            <p:nvPr/>
          </p:nvSpPr>
          <p:spPr>
            <a:xfrm>
              <a:off x="6097083" y="1371602"/>
              <a:ext cx="1533888"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131C2435-7263-F44C-9FAF-5A642B061AE0}"/>
                </a:ext>
              </a:extLst>
            </p:cNvPr>
            <p:cNvSpPr/>
            <p:nvPr/>
          </p:nvSpPr>
          <p:spPr>
            <a:xfrm>
              <a:off x="7630325" y="1371602"/>
              <a:ext cx="1533888"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14F09F6D-DCAA-8241-9C59-0C3C56B29542}"/>
                </a:ext>
              </a:extLst>
            </p:cNvPr>
            <p:cNvSpPr/>
            <p:nvPr/>
          </p:nvSpPr>
          <p:spPr>
            <a:xfrm>
              <a:off x="9163568" y="1371602"/>
              <a:ext cx="1533888"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23D2BE98-5008-EA47-B37D-4CA4D66DAC7F}"/>
                </a:ext>
              </a:extLst>
            </p:cNvPr>
            <p:cNvSpPr/>
            <p:nvPr/>
          </p:nvSpPr>
          <p:spPr>
            <a:xfrm>
              <a:off x="10696810" y="1371602"/>
              <a:ext cx="149519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97280" y="1554480"/>
            <a:ext cx="10058400" cy="4200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230188" indent="-230188">
              <a:spcAft>
                <a:spcPts val="1200"/>
              </a:spcAft>
              <a:buClr>
                <a:srgbClr val="FFBF3F"/>
              </a:buClr>
              <a:tabLst/>
              <a:defRPr sz="2400" b="0">
                <a:solidFill>
                  <a:schemeClr val="tx2">
                    <a:lumMod val="75000"/>
                  </a:schemeClr>
                </a:solidFill>
                <a:latin typeface="Arial" panose="020B0604020202020204" pitchFamily="34" charset="0"/>
                <a:cs typeface="Arial" panose="020B0604020202020204" pitchFamily="34" charset="0"/>
              </a:defRPr>
            </a:lvl1pPr>
            <a:lvl2pPr marL="622300" indent="-165100">
              <a:spcAft>
                <a:spcPts val="1200"/>
              </a:spcAft>
              <a:buClr>
                <a:srgbClr val="FFBF3F"/>
              </a:buClr>
              <a:tabLst/>
              <a:defRPr sz="2000" b="0">
                <a:solidFill>
                  <a:schemeClr val="tx2">
                    <a:lumMod val="75000"/>
                  </a:schemeClr>
                </a:solidFill>
                <a:latin typeface="Arial" panose="020B0604020202020204" pitchFamily="34" charset="0"/>
                <a:cs typeface="Arial" panose="020B0604020202020204" pitchFamily="34" charset="0"/>
              </a:defRPr>
            </a:lvl2pPr>
            <a:lvl3pPr marL="1079500" indent="-165100">
              <a:spcAft>
                <a:spcPts val="1200"/>
              </a:spcAft>
              <a:buClr>
                <a:srgbClr val="FFBF3F"/>
              </a:buClr>
              <a:tabLst/>
              <a:defRPr sz="2000" b="0">
                <a:solidFill>
                  <a:schemeClr val="tx2">
                    <a:lumMod val="75000"/>
                  </a:schemeClr>
                </a:solidFill>
                <a:latin typeface="Arial" panose="020B0604020202020204" pitchFamily="34" charset="0"/>
                <a:cs typeface="Arial" panose="020B0604020202020204" pitchFamily="34" charset="0"/>
              </a:defRPr>
            </a:lvl3pPr>
            <a:lvl4pPr marL="1536700" indent="-165100">
              <a:spcAft>
                <a:spcPts val="1200"/>
              </a:spcAft>
              <a:buClr>
                <a:srgbClr val="FFBF3F"/>
              </a:buClr>
              <a:tabLst/>
              <a:defRPr sz="2000" b="0">
                <a:solidFill>
                  <a:schemeClr val="tx2">
                    <a:lumMod val="75000"/>
                  </a:schemeClr>
                </a:solidFill>
                <a:latin typeface="Arial" panose="020B0604020202020204" pitchFamily="34" charset="0"/>
                <a:cs typeface="Arial" panose="020B0604020202020204" pitchFamily="34" charset="0"/>
              </a:defRPr>
            </a:lvl4pPr>
            <a:lvl5pPr marL="1993900" indent="-165100">
              <a:spcAft>
                <a:spcPts val="1200"/>
              </a:spcAft>
              <a:buClr>
                <a:srgbClr val="FFBF3F"/>
              </a:buClr>
              <a:tabLst/>
              <a:defRPr sz="2000" b="0">
                <a:solidFill>
                  <a:schemeClr val="tx2">
                    <a:lumMod val="75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089652"/>
            <a:ext cx="2743200" cy="365125"/>
          </a:xfrm>
          <a:prstGeom prst="rect">
            <a:avLst/>
          </a:prstGeom>
        </p:spPr>
        <p:txBody>
          <a:bodyPr lIns="0" tIns="0" rIns="0" bIns="0"/>
          <a:lstStyle>
            <a:lvl1pPr algn="r">
              <a:defRPr>
                <a:solidFill>
                  <a:schemeClr val="bg1">
                    <a:lumMod val="7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Tree>
    <p:extLst>
      <p:ext uri="{BB962C8B-B14F-4D97-AF65-F5344CB8AC3E}">
        <p14:creationId xmlns:p14="http://schemas.microsoft.com/office/powerpoint/2010/main" val="38082898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General-Headline only">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92731B7-E5C8-7C4B-BE07-3CA80FA3BE8D}"/>
              </a:ext>
            </a:extLst>
          </p:cNvPr>
          <p:cNvGrpSpPr/>
          <p:nvPr userDrawn="1"/>
        </p:nvGrpSpPr>
        <p:grpSpPr>
          <a:xfrm>
            <a:off x="0" y="5824332"/>
            <a:ext cx="12192000" cy="228601"/>
            <a:chOff x="0" y="1371601"/>
            <a:chExt cx="12192000" cy="228601"/>
          </a:xfrm>
        </p:grpSpPr>
        <p:sp>
          <p:nvSpPr>
            <p:cNvPr id="10" name="Rectangle 9">
              <a:extLst>
                <a:ext uri="{FF2B5EF4-FFF2-40B4-BE49-F238E27FC236}">
                  <a16:creationId xmlns:a16="http://schemas.microsoft.com/office/drawing/2014/main" id="{F2C80F95-135B-6E45-99B1-A930D338F13F}"/>
                </a:ext>
              </a:extLst>
            </p:cNvPr>
            <p:cNvSpPr/>
            <p:nvPr/>
          </p:nvSpPr>
          <p:spPr>
            <a:xfrm>
              <a:off x="0" y="1371601"/>
              <a:ext cx="150813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684EF9C-967A-E443-BDA6-C16CBF1E845F}"/>
                </a:ext>
              </a:extLst>
            </p:cNvPr>
            <p:cNvSpPr/>
            <p:nvPr/>
          </p:nvSpPr>
          <p:spPr>
            <a:xfrm>
              <a:off x="1507484" y="1371601"/>
              <a:ext cx="1533888"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122A5A44-5786-D745-83C6-9A40BBBAA875}"/>
                </a:ext>
              </a:extLst>
            </p:cNvPr>
            <p:cNvSpPr/>
            <p:nvPr/>
          </p:nvSpPr>
          <p:spPr>
            <a:xfrm>
              <a:off x="3040727" y="1371601"/>
              <a:ext cx="1533888"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136AF482-7CB8-2448-AE0E-3E404E322B07}"/>
                </a:ext>
              </a:extLst>
            </p:cNvPr>
            <p:cNvSpPr/>
            <p:nvPr/>
          </p:nvSpPr>
          <p:spPr>
            <a:xfrm>
              <a:off x="4573969" y="1371601"/>
              <a:ext cx="1533888"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64D638FD-58E7-2E4F-82BC-66C40CF045C1}"/>
                </a:ext>
              </a:extLst>
            </p:cNvPr>
            <p:cNvSpPr/>
            <p:nvPr/>
          </p:nvSpPr>
          <p:spPr>
            <a:xfrm>
              <a:off x="6097083" y="1371602"/>
              <a:ext cx="1533888"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ED97C960-7766-9A4A-99FF-71BB11584568}"/>
                </a:ext>
              </a:extLst>
            </p:cNvPr>
            <p:cNvSpPr/>
            <p:nvPr/>
          </p:nvSpPr>
          <p:spPr>
            <a:xfrm>
              <a:off x="7630325" y="1371602"/>
              <a:ext cx="1533888"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6E4E5376-6AFB-414C-B40F-CF98089DEE5E}"/>
                </a:ext>
              </a:extLst>
            </p:cNvPr>
            <p:cNvSpPr/>
            <p:nvPr/>
          </p:nvSpPr>
          <p:spPr>
            <a:xfrm>
              <a:off x="9163568" y="1371602"/>
              <a:ext cx="1533888"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CD366EE-4D4B-2341-A774-976B0A2BCAEB}"/>
                </a:ext>
              </a:extLst>
            </p:cNvPr>
            <p:cNvSpPr/>
            <p:nvPr/>
          </p:nvSpPr>
          <p:spPr>
            <a:xfrm>
              <a:off x="10696810" y="1371602"/>
              <a:ext cx="149519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195270"/>
            <a:ext cx="2743200" cy="153888"/>
          </a:xfrm>
          <a:prstGeom prst="rect">
            <a:avLst/>
          </a:prstGeom>
        </p:spPr>
        <p:txBody>
          <a:bodyPr lIns="0" tIns="0" rIns="0" bIns="0"/>
          <a:lstStyle>
            <a:lvl1pPr algn="r">
              <a:defRPr>
                <a:solidFill>
                  <a:schemeClr val="bg1">
                    <a:lumMod val="8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Tree>
    <p:extLst>
      <p:ext uri="{BB962C8B-B14F-4D97-AF65-F5344CB8AC3E}">
        <p14:creationId xmlns:p14="http://schemas.microsoft.com/office/powerpoint/2010/main" val="318669350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General_Head-subhead-Bulle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4B056A49-DA8E-F840-A160-DFAEEB3F0A63}"/>
              </a:ext>
            </a:extLst>
          </p:cNvPr>
          <p:cNvGrpSpPr/>
          <p:nvPr userDrawn="1"/>
        </p:nvGrpSpPr>
        <p:grpSpPr>
          <a:xfrm>
            <a:off x="0" y="5824332"/>
            <a:ext cx="12192000" cy="228601"/>
            <a:chOff x="0" y="1371601"/>
            <a:chExt cx="12192000" cy="228601"/>
          </a:xfrm>
        </p:grpSpPr>
        <p:sp>
          <p:nvSpPr>
            <p:cNvPr id="14" name="Rectangle 13">
              <a:extLst>
                <a:ext uri="{FF2B5EF4-FFF2-40B4-BE49-F238E27FC236}">
                  <a16:creationId xmlns:a16="http://schemas.microsoft.com/office/drawing/2014/main" id="{1EC4ECA5-B4BF-A043-81CA-5ADBAFC65A91}"/>
                </a:ext>
              </a:extLst>
            </p:cNvPr>
            <p:cNvSpPr/>
            <p:nvPr/>
          </p:nvSpPr>
          <p:spPr>
            <a:xfrm>
              <a:off x="0" y="1371601"/>
              <a:ext cx="150813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BBE01DF-66F1-B842-8225-0C392EE5A426}"/>
                </a:ext>
              </a:extLst>
            </p:cNvPr>
            <p:cNvSpPr/>
            <p:nvPr/>
          </p:nvSpPr>
          <p:spPr>
            <a:xfrm>
              <a:off x="1507484" y="1371601"/>
              <a:ext cx="1533888"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4CD8708-4B5F-344C-8E58-C51FB320A322}"/>
                </a:ext>
              </a:extLst>
            </p:cNvPr>
            <p:cNvSpPr/>
            <p:nvPr/>
          </p:nvSpPr>
          <p:spPr>
            <a:xfrm>
              <a:off x="3040727" y="1371601"/>
              <a:ext cx="1533888"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CF747F6E-91E1-D146-A756-CD014A303468}"/>
                </a:ext>
              </a:extLst>
            </p:cNvPr>
            <p:cNvSpPr/>
            <p:nvPr/>
          </p:nvSpPr>
          <p:spPr>
            <a:xfrm>
              <a:off x="4573969" y="1371601"/>
              <a:ext cx="1533888"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69585591-470D-8145-B994-19DEB276CF66}"/>
                </a:ext>
              </a:extLst>
            </p:cNvPr>
            <p:cNvSpPr/>
            <p:nvPr/>
          </p:nvSpPr>
          <p:spPr>
            <a:xfrm>
              <a:off x="6097083" y="1371602"/>
              <a:ext cx="1533888"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A08EA73F-ED60-C549-92BF-E78EBD6BBFA8}"/>
                </a:ext>
              </a:extLst>
            </p:cNvPr>
            <p:cNvSpPr/>
            <p:nvPr/>
          </p:nvSpPr>
          <p:spPr>
            <a:xfrm>
              <a:off x="7630325" y="1371602"/>
              <a:ext cx="1533888"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EFCE14-EE97-3F42-AB2F-5F9E5797AA2F}"/>
                </a:ext>
              </a:extLst>
            </p:cNvPr>
            <p:cNvSpPr/>
            <p:nvPr/>
          </p:nvSpPr>
          <p:spPr>
            <a:xfrm>
              <a:off x="9163568" y="1371602"/>
              <a:ext cx="1533888"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97BB6EC3-4B3A-4340-953C-151A0DFE3775}"/>
                </a:ext>
              </a:extLst>
            </p:cNvPr>
            <p:cNvSpPr/>
            <p:nvPr/>
          </p:nvSpPr>
          <p:spPr>
            <a:xfrm>
              <a:off x="10696810" y="1371602"/>
              <a:ext cx="149519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58779" y="1588168"/>
            <a:ext cx="10058400" cy="3940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FFBF3F"/>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FFBF3F"/>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FFBF3F"/>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FFBF3F"/>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FFBF3F"/>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706969" y="495794"/>
            <a:ext cx="10698480" cy="458711"/>
          </a:xfrm>
        </p:spPr>
        <p:txBody>
          <a:bodyPr lIns="0" tIns="0" rIns="0" bIns="0" anchor="t" anchorCtr="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714542" y="1014663"/>
            <a:ext cx="10698480" cy="453190"/>
          </a:xfrm>
        </p:spPr>
        <p:txBody>
          <a:bodyPr lIns="0" tIns="0" rIns="0" bIns="0">
            <a:noAutofit/>
          </a:bodyPr>
          <a:lstStyle>
            <a:lvl1pPr marL="0" indent="0">
              <a:buNone/>
              <a:defRPr sz="2400">
                <a:solidFill>
                  <a:srgbClr val="00A4E4"/>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spTree>
    <p:extLst>
      <p:ext uri="{BB962C8B-B14F-4D97-AF65-F5344CB8AC3E}">
        <p14:creationId xmlns:p14="http://schemas.microsoft.com/office/powerpoint/2010/main" val="4203373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AX_Head-sub-Bullet-Image-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932137" y="2165684"/>
            <a:ext cx="5260116" cy="3501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1452DF"/>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8F4FDA"/>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8F4FDA"/>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8F4FDA"/>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8F4FDA"/>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2" name="Title 1"/>
          <p:cNvSpPr>
            <a:spLocks noGrp="1"/>
          </p:cNvSpPr>
          <p:nvPr>
            <p:ph type="title" hasCustomPrompt="1"/>
          </p:nvPr>
        </p:nvSpPr>
        <p:spPr>
          <a:xfrm>
            <a:off x="697832" y="495794"/>
            <a:ext cx="5502393" cy="635174"/>
          </a:xfrm>
        </p:spPr>
        <p:txBody>
          <a:bodyPr lIns="0" tIns="0" rIns="0" bIns="0" anchor="t" anchorCtr="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18" name="Rectangle 17">
            <a:extLst>
              <a:ext uri="{FF2B5EF4-FFF2-40B4-BE49-F238E27FC236}">
                <a16:creationId xmlns:a16="http://schemas.microsoft.com/office/drawing/2014/main" id="{0CB80E97-58E5-6742-865D-3B8A5AE19449}"/>
              </a:ext>
            </a:extLst>
          </p:cNvPr>
          <p:cNvSpPr/>
          <p:nvPr/>
        </p:nvSpPr>
        <p:spPr>
          <a:xfrm>
            <a:off x="0" y="5822030"/>
            <a:ext cx="12192000" cy="9144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706520" y="1252018"/>
            <a:ext cx="5493753" cy="785329"/>
          </a:xfrm>
        </p:spPr>
        <p:txBody>
          <a:bodyPr lIns="0" tIns="0" rIns="0" bIns="0">
            <a:noAutofit/>
          </a:bodyPr>
          <a:lstStyle>
            <a:lvl1pPr marL="0" indent="0">
              <a:buNone/>
              <a:defRPr sz="2400">
                <a:solidFill>
                  <a:srgbClr val="1452DF"/>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sp>
        <p:nvSpPr>
          <p:cNvPr id="5" name="Picture Placeholder 4">
            <a:extLst>
              <a:ext uri="{FF2B5EF4-FFF2-40B4-BE49-F238E27FC236}">
                <a16:creationId xmlns:a16="http://schemas.microsoft.com/office/drawing/2014/main" id="{5E4B3CFD-8DE5-704B-9FE8-C68E2413793E}"/>
              </a:ext>
            </a:extLst>
          </p:cNvPr>
          <p:cNvSpPr>
            <a:spLocks noGrp="1"/>
          </p:cNvSpPr>
          <p:nvPr>
            <p:ph type="pic" sz="quarter" idx="14" hasCustomPrompt="1"/>
          </p:nvPr>
        </p:nvSpPr>
        <p:spPr>
          <a:xfrm>
            <a:off x="6705600" y="1"/>
            <a:ext cx="5486400" cy="5808372"/>
          </a:xfrm>
          <a:solidFill>
            <a:schemeClr val="bg1">
              <a:lumMod val="85000"/>
            </a:schemeClr>
          </a:solidFill>
        </p:spPr>
        <p:txBody>
          <a:bodyPr anchor="ctr" anchorCtr="0"/>
          <a:lstStyle>
            <a:lvl1pPr algn="ctr">
              <a:buNone/>
              <a:defRPr/>
            </a:lvl1pPr>
          </a:lstStyle>
          <a:p>
            <a:r>
              <a:rPr lang="en-US" dirty="0"/>
              <a:t>Photo - illustration</a:t>
            </a:r>
          </a:p>
        </p:txBody>
      </p:sp>
    </p:spTree>
    <p:extLst>
      <p:ext uri="{BB962C8B-B14F-4D97-AF65-F5344CB8AC3E}">
        <p14:creationId xmlns:p14="http://schemas.microsoft.com/office/powerpoint/2010/main" val="1311802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General_Head-sub-Bullet-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E4B3CFD-8DE5-704B-9FE8-C68E2413793E}"/>
              </a:ext>
            </a:extLst>
          </p:cNvPr>
          <p:cNvSpPr>
            <a:spLocks noGrp="1"/>
          </p:cNvSpPr>
          <p:nvPr>
            <p:ph type="pic" sz="quarter" idx="14" hasCustomPrompt="1"/>
          </p:nvPr>
        </p:nvSpPr>
        <p:spPr>
          <a:xfrm>
            <a:off x="6705600" y="1"/>
            <a:ext cx="5486400" cy="5864086"/>
          </a:xfrm>
          <a:solidFill>
            <a:schemeClr val="bg1">
              <a:lumMod val="85000"/>
            </a:schemeClr>
          </a:solidFill>
        </p:spPr>
        <p:txBody>
          <a:bodyPr anchor="ctr" anchorCtr="0"/>
          <a:lstStyle>
            <a:lvl1pPr algn="ctr">
              <a:buNone/>
              <a:defRPr/>
            </a:lvl1pPr>
          </a:lstStyle>
          <a:p>
            <a:r>
              <a:rPr lang="en-US" dirty="0"/>
              <a:t>Photo - illustration</a:t>
            </a:r>
          </a:p>
        </p:txBody>
      </p:sp>
      <p:grpSp>
        <p:nvGrpSpPr>
          <p:cNvPr id="13" name="Group 12">
            <a:extLst>
              <a:ext uri="{FF2B5EF4-FFF2-40B4-BE49-F238E27FC236}">
                <a16:creationId xmlns:a16="http://schemas.microsoft.com/office/drawing/2014/main" id="{5221BC88-AA7F-1443-B782-0B0F6BDF4470}"/>
              </a:ext>
            </a:extLst>
          </p:cNvPr>
          <p:cNvGrpSpPr/>
          <p:nvPr userDrawn="1"/>
        </p:nvGrpSpPr>
        <p:grpSpPr>
          <a:xfrm>
            <a:off x="0" y="5824332"/>
            <a:ext cx="12192000" cy="228601"/>
            <a:chOff x="0" y="1371601"/>
            <a:chExt cx="12192000" cy="228601"/>
          </a:xfrm>
        </p:grpSpPr>
        <p:sp>
          <p:nvSpPr>
            <p:cNvPr id="14" name="Rectangle 13">
              <a:extLst>
                <a:ext uri="{FF2B5EF4-FFF2-40B4-BE49-F238E27FC236}">
                  <a16:creationId xmlns:a16="http://schemas.microsoft.com/office/drawing/2014/main" id="{E063BE64-F6AC-8246-A4BF-695C4615E2AE}"/>
                </a:ext>
              </a:extLst>
            </p:cNvPr>
            <p:cNvSpPr/>
            <p:nvPr/>
          </p:nvSpPr>
          <p:spPr>
            <a:xfrm>
              <a:off x="0" y="1371601"/>
              <a:ext cx="150813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7D7C5115-8F4E-EE48-83A8-402FEE8DFE8C}"/>
                </a:ext>
              </a:extLst>
            </p:cNvPr>
            <p:cNvSpPr/>
            <p:nvPr/>
          </p:nvSpPr>
          <p:spPr>
            <a:xfrm>
              <a:off x="1507484" y="1371601"/>
              <a:ext cx="1533888"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8DE5CF-FF92-8F48-9F38-A7A243F2B245}"/>
                </a:ext>
              </a:extLst>
            </p:cNvPr>
            <p:cNvSpPr/>
            <p:nvPr/>
          </p:nvSpPr>
          <p:spPr>
            <a:xfrm>
              <a:off x="3040727" y="1371601"/>
              <a:ext cx="1533888"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64A480F-2CA8-4947-A8D0-E96BA2309C0C}"/>
                </a:ext>
              </a:extLst>
            </p:cNvPr>
            <p:cNvSpPr/>
            <p:nvPr/>
          </p:nvSpPr>
          <p:spPr>
            <a:xfrm>
              <a:off x="4573969" y="1371601"/>
              <a:ext cx="1533888"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9883D324-ADEC-A449-8A4A-6C4E49E7B762}"/>
                </a:ext>
              </a:extLst>
            </p:cNvPr>
            <p:cNvSpPr/>
            <p:nvPr/>
          </p:nvSpPr>
          <p:spPr>
            <a:xfrm>
              <a:off x="6097083" y="1371602"/>
              <a:ext cx="1533888"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7CE0F7F9-FCC0-D547-883E-282F45126C10}"/>
                </a:ext>
              </a:extLst>
            </p:cNvPr>
            <p:cNvSpPr/>
            <p:nvPr/>
          </p:nvSpPr>
          <p:spPr>
            <a:xfrm>
              <a:off x="7630325" y="1371602"/>
              <a:ext cx="1533888"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CA02D67C-87F0-5A44-AD3A-D7D7B6D5931C}"/>
                </a:ext>
              </a:extLst>
            </p:cNvPr>
            <p:cNvSpPr/>
            <p:nvPr/>
          </p:nvSpPr>
          <p:spPr>
            <a:xfrm>
              <a:off x="9163568" y="1371602"/>
              <a:ext cx="1533888"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5A62A15-7D7E-6449-B71F-78384317C5EA}"/>
                </a:ext>
              </a:extLst>
            </p:cNvPr>
            <p:cNvSpPr/>
            <p:nvPr/>
          </p:nvSpPr>
          <p:spPr>
            <a:xfrm>
              <a:off x="10696810" y="1371602"/>
              <a:ext cx="149519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11" name="Text Placeholder 23"/>
          <p:cNvSpPr>
            <a:spLocks noGrp="1"/>
          </p:cNvSpPr>
          <p:nvPr>
            <p:ph idx="1" hasCustomPrompt="1"/>
          </p:nvPr>
        </p:nvSpPr>
        <p:spPr bwMode="auto">
          <a:xfrm>
            <a:off x="1020368" y="2173705"/>
            <a:ext cx="5260117" cy="3501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FFBF3F"/>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8F4FDA"/>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8F4FDA"/>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8F4FDA"/>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8F4FDA"/>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2" name="Title 1"/>
          <p:cNvSpPr>
            <a:spLocks noGrp="1"/>
          </p:cNvSpPr>
          <p:nvPr>
            <p:ph type="title" hasCustomPrompt="1"/>
          </p:nvPr>
        </p:nvSpPr>
        <p:spPr>
          <a:xfrm>
            <a:off x="697832" y="495794"/>
            <a:ext cx="5590673" cy="635174"/>
          </a:xfrm>
        </p:spPr>
        <p:txBody>
          <a:bodyPr lIns="0" tIns="0" rIns="0" bIns="0" anchor="t" anchorCtr="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697832" y="1251285"/>
            <a:ext cx="5590673" cy="802104"/>
          </a:xfrm>
        </p:spPr>
        <p:txBody>
          <a:bodyPr lIns="0" tIns="0" rIns="0" bIns="0">
            <a:noAutofit/>
          </a:bodyPr>
          <a:lstStyle>
            <a:lvl1pPr marL="0" indent="0">
              <a:buNone/>
              <a:defRPr sz="2400">
                <a:solidFill>
                  <a:srgbClr val="00A4E4"/>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spTree>
    <p:extLst>
      <p:ext uri="{BB962C8B-B14F-4D97-AF65-F5344CB8AC3E}">
        <p14:creationId xmlns:p14="http://schemas.microsoft.com/office/powerpoint/2010/main" val="225416712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General-View Finder Transition">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17331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rot="10800000">
            <a:off x="740219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p:ph sz="quarter" idx="10" hasCustomPrompt="1"/>
          </p:nvPr>
        </p:nvSpPr>
        <p:spPr>
          <a:xfrm>
            <a:off x="3397624" y="1730189"/>
            <a:ext cx="4846320" cy="3017520"/>
          </a:xfrm>
        </p:spPr>
        <p:txBody>
          <a:bodyPr wrap="square" lIns="182880" tIns="0" rIns="0" bIns="0" anchor="ctr" anchorCtr="0">
            <a:normAutofit/>
          </a:bodyPr>
          <a:lstStyle>
            <a:lvl1pPr marL="0" indent="0" algn="ctr">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master transition </a:t>
            </a:r>
            <a:r>
              <a:rPr lang="en-US" dirty="0" err="1"/>
              <a:t>pg</a:t>
            </a:r>
            <a:endParaRPr lang="en-US" dirty="0"/>
          </a:p>
        </p:txBody>
      </p:sp>
      <p:grpSp>
        <p:nvGrpSpPr>
          <p:cNvPr id="12" name="Group 11">
            <a:extLst>
              <a:ext uri="{FF2B5EF4-FFF2-40B4-BE49-F238E27FC236}">
                <a16:creationId xmlns:a16="http://schemas.microsoft.com/office/drawing/2014/main" id="{DE664C5D-35B7-2646-993D-7B0513609E8B}"/>
              </a:ext>
            </a:extLst>
          </p:cNvPr>
          <p:cNvGrpSpPr/>
          <p:nvPr userDrawn="1"/>
        </p:nvGrpSpPr>
        <p:grpSpPr>
          <a:xfrm>
            <a:off x="0" y="-34788"/>
            <a:ext cx="12192000" cy="228600"/>
            <a:chOff x="0" y="-34788"/>
            <a:chExt cx="12192000" cy="228600"/>
          </a:xfrm>
        </p:grpSpPr>
        <p:sp>
          <p:nvSpPr>
            <p:cNvPr id="13" name="Rectangle 12">
              <a:extLst>
                <a:ext uri="{FF2B5EF4-FFF2-40B4-BE49-F238E27FC236}">
                  <a16:creationId xmlns:a16="http://schemas.microsoft.com/office/drawing/2014/main" id="{F254BA8E-FDD1-0B49-A237-F7E3303C451D}"/>
                </a:ext>
              </a:extLst>
            </p:cNvPr>
            <p:cNvSpPr/>
            <p:nvPr/>
          </p:nvSpPr>
          <p:spPr>
            <a:xfrm>
              <a:off x="0" y="-34788"/>
              <a:ext cx="150813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1C98D9B2-8373-E44B-8D0E-6D187C6C9314}"/>
                </a:ext>
              </a:extLst>
            </p:cNvPr>
            <p:cNvSpPr/>
            <p:nvPr/>
          </p:nvSpPr>
          <p:spPr>
            <a:xfrm>
              <a:off x="1507484" y="-34788"/>
              <a:ext cx="1533888"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B54132F2-FB4F-0941-9ED0-0D481D6BAC54}"/>
                </a:ext>
              </a:extLst>
            </p:cNvPr>
            <p:cNvSpPr/>
            <p:nvPr/>
          </p:nvSpPr>
          <p:spPr>
            <a:xfrm>
              <a:off x="3040727" y="-34788"/>
              <a:ext cx="1533888"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42EDECAB-DBE6-8940-AC34-1AA4D2CC9217}"/>
                </a:ext>
              </a:extLst>
            </p:cNvPr>
            <p:cNvSpPr/>
            <p:nvPr/>
          </p:nvSpPr>
          <p:spPr>
            <a:xfrm>
              <a:off x="4573969" y="-34788"/>
              <a:ext cx="1533888"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0C824FA-9FDC-9B4A-88D5-A37D2AF8680A}"/>
                </a:ext>
              </a:extLst>
            </p:cNvPr>
            <p:cNvSpPr/>
            <p:nvPr/>
          </p:nvSpPr>
          <p:spPr>
            <a:xfrm>
              <a:off x="6097083" y="-34788"/>
              <a:ext cx="1533888"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58CB5F26-071B-144D-8141-D92BBA2CCA63}"/>
                </a:ext>
              </a:extLst>
            </p:cNvPr>
            <p:cNvSpPr/>
            <p:nvPr/>
          </p:nvSpPr>
          <p:spPr>
            <a:xfrm>
              <a:off x="7630325" y="-34788"/>
              <a:ext cx="1533888"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B5FBDB38-DC6E-F34C-9450-1BBB87862FE9}"/>
                </a:ext>
              </a:extLst>
            </p:cNvPr>
            <p:cNvSpPr/>
            <p:nvPr/>
          </p:nvSpPr>
          <p:spPr>
            <a:xfrm>
              <a:off x="9163568" y="-34788"/>
              <a:ext cx="1533888"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941B92F8-5721-8245-A603-CEEF0E270D7E}"/>
                </a:ext>
              </a:extLst>
            </p:cNvPr>
            <p:cNvSpPr/>
            <p:nvPr/>
          </p:nvSpPr>
          <p:spPr>
            <a:xfrm>
              <a:off x="10696810" y="-34788"/>
              <a:ext cx="149519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11706505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General_Wide_View Finder Transition">
    <p:bg>
      <p:bgPr>
        <a:solidFill>
          <a:srgbClr val="001871"/>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015203CE-AF51-C94B-80D3-F530B23EDA52}"/>
              </a:ext>
            </a:extLst>
          </p:cNvPr>
          <p:cNvGrpSpPr/>
          <p:nvPr userDrawn="1"/>
        </p:nvGrpSpPr>
        <p:grpSpPr>
          <a:xfrm>
            <a:off x="0" y="-34788"/>
            <a:ext cx="12192000" cy="228600"/>
            <a:chOff x="0" y="-34788"/>
            <a:chExt cx="12192000" cy="228600"/>
          </a:xfrm>
        </p:grpSpPr>
        <p:sp>
          <p:nvSpPr>
            <p:cNvPr id="13" name="Rectangle 12">
              <a:extLst>
                <a:ext uri="{FF2B5EF4-FFF2-40B4-BE49-F238E27FC236}">
                  <a16:creationId xmlns:a16="http://schemas.microsoft.com/office/drawing/2014/main" id="{B68D2516-229B-244D-B94E-1A378FB7EF5F}"/>
                </a:ext>
              </a:extLst>
            </p:cNvPr>
            <p:cNvSpPr/>
            <p:nvPr/>
          </p:nvSpPr>
          <p:spPr>
            <a:xfrm>
              <a:off x="0" y="-34788"/>
              <a:ext cx="150813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130D2087-0DCF-CC44-B7EA-D7F791D4197C}"/>
                </a:ext>
              </a:extLst>
            </p:cNvPr>
            <p:cNvSpPr/>
            <p:nvPr/>
          </p:nvSpPr>
          <p:spPr>
            <a:xfrm>
              <a:off x="1507484" y="-34788"/>
              <a:ext cx="1533888"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F134EBEA-3021-984C-B443-98CA50424893}"/>
                </a:ext>
              </a:extLst>
            </p:cNvPr>
            <p:cNvSpPr/>
            <p:nvPr/>
          </p:nvSpPr>
          <p:spPr>
            <a:xfrm>
              <a:off x="3040727" y="-34788"/>
              <a:ext cx="1533888"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0EC387D2-A8DD-684F-863C-5D4A493D16AA}"/>
                </a:ext>
              </a:extLst>
            </p:cNvPr>
            <p:cNvSpPr/>
            <p:nvPr/>
          </p:nvSpPr>
          <p:spPr>
            <a:xfrm>
              <a:off x="4573969" y="-34788"/>
              <a:ext cx="1533888"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A9C42EC2-9627-5842-8412-9AF6ADAED2E7}"/>
                </a:ext>
              </a:extLst>
            </p:cNvPr>
            <p:cNvSpPr/>
            <p:nvPr/>
          </p:nvSpPr>
          <p:spPr>
            <a:xfrm>
              <a:off x="6097083" y="-34788"/>
              <a:ext cx="1533888"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268C9C15-07B6-4946-9D94-3DFA55A00E7C}"/>
                </a:ext>
              </a:extLst>
            </p:cNvPr>
            <p:cNvSpPr/>
            <p:nvPr/>
          </p:nvSpPr>
          <p:spPr>
            <a:xfrm>
              <a:off x="7630325" y="-34788"/>
              <a:ext cx="1533888"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A36EDF26-708D-CB48-9E00-919DDFB80950}"/>
                </a:ext>
              </a:extLst>
            </p:cNvPr>
            <p:cNvSpPr/>
            <p:nvPr/>
          </p:nvSpPr>
          <p:spPr>
            <a:xfrm>
              <a:off x="9163568" y="-34788"/>
              <a:ext cx="1533888"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F617564-5861-2D46-A5A0-9B47DA298ED1}"/>
                </a:ext>
              </a:extLst>
            </p:cNvPr>
            <p:cNvSpPr/>
            <p:nvPr/>
          </p:nvSpPr>
          <p:spPr>
            <a:xfrm>
              <a:off x="10696810" y="-34788"/>
              <a:ext cx="149519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43595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rot="10800000">
            <a:off x="977963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userDrawn="1">
            <p:ph sz="quarter" idx="10" hasCustomPrompt="1"/>
          </p:nvPr>
        </p:nvSpPr>
        <p:spPr>
          <a:xfrm>
            <a:off x="1672046" y="1730189"/>
            <a:ext cx="8934994" cy="3017520"/>
          </a:xfrm>
        </p:spPr>
        <p:txBody>
          <a:bodyPr wrap="square" lIns="182880" tIns="0" rIns="0" bIns="0" anchor="ctr" anchorCtr="0">
            <a:normAutofit/>
          </a:bodyPr>
          <a:lstStyle>
            <a:lvl1pPr marL="0" indent="0" algn="ctr">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longer </a:t>
            </a:r>
            <a:br>
              <a:rPr lang="en-US" dirty="0"/>
            </a:br>
            <a:r>
              <a:rPr lang="en-US" dirty="0"/>
              <a:t>master transition page</a:t>
            </a:r>
          </a:p>
        </p:txBody>
      </p:sp>
    </p:spTree>
    <p:extLst>
      <p:ext uri="{BB962C8B-B14F-4D97-AF65-F5344CB8AC3E}">
        <p14:creationId xmlns:p14="http://schemas.microsoft.com/office/powerpoint/2010/main" val="333101651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General-Disclaimer-Solid">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6" name="Rectangle 5">
            <a:extLst>
              <a:ext uri="{FF2B5EF4-FFF2-40B4-BE49-F238E27FC236}">
                <a16:creationId xmlns:a16="http://schemas.microsoft.com/office/drawing/2014/main" id="{4C4729C3-8770-6043-99E6-B9CB056D55C4}"/>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
        <p:nvSpPr>
          <p:cNvPr id="7" name="Text Placeholder 6">
            <a:extLst>
              <a:ext uri="{FF2B5EF4-FFF2-40B4-BE49-F238E27FC236}">
                <a16:creationId xmlns:a16="http://schemas.microsoft.com/office/drawing/2014/main" id="{19EE1878-4AF2-D949-AA10-A59422E09290}"/>
              </a:ext>
            </a:extLst>
          </p:cNvPr>
          <p:cNvSpPr>
            <a:spLocks noGrp="1"/>
          </p:cNvSpPr>
          <p:nvPr>
            <p:ph type="body" sz="quarter" idx="10" hasCustomPrompt="1"/>
          </p:nvPr>
        </p:nvSpPr>
        <p:spPr>
          <a:xfrm>
            <a:off x="466928" y="1157591"/>
            <a:ext cx="11245174" cy="4738384"/>
          </a:xfrm>
        </p:spPr>
        <p:txBody>
          <a:bodyPr lIns="0" tIns="0" rIns="0" bIns="0"/>
          <a:lstStyle>
            <a:lvl1pPr>
              <a:buFontTx/>
              <a:buNone/>
              <a:defRPr sz="1200">
                <a:solidFill>
                  <a:schemeClr val="bg1">
                    <a:lumMod val="85000"/>
                  </a:schemeClr>
                </a:solidFill>
              </a:defRPr>
            </a:lvl1pPr>
            <a:lvl2pPr>
              <a:buFontTx/>
              <a:buNone/>
              <a:defRPr/>
            </a:lvl2pPr>
            <a:lvl3pPr>
              <a:buFontTx/>
              <a:buNone/>
              <a:defRPr/>
            </a:lvl3pPr>
            <a:lvl4pPr>
              <a:buFontTx/>
              <a:buNone/>
              <a:defRPr/>
            </a:lvl4pPr>
            <a:lvl5pPr>
              <a:buFontTx/>
              <a:buNone/>
              <a:defRPr/>
            </a:lvl5pPr>
          </a:lstStyle>
          <a:p>
            <a:pPr lvl="0"/>
            <a:r>
              <a:rPr lang="en-US" dirty="0"/>
              <a:t>Click to edit Master disclaimer text styles</a:t>
            </a:r>
          </a:p>
        </p:txBody>
      </p:sp>
      <p:sp>
        <p:nvSpPr>
          <p:cNvPr id="11" name="Text Placeholder 10">
            <a:extLst>
              <a:ext uri="{FF2B5EF4-FFF2-40B4-BE49-F238E27FC236}">
                <a16:creationId xmlns:a16="http://schemas.microsoft.com/office/drawing/2014/main" id="{0FC85DC3-99A7-9D41-8A1F-6114DE164744}"/>
              </a:ext>
            </a:extLst>
          </p:cNvPr>
          <p:cNvSpPr>
            <a:spLocks noGrp="1"/>
          </p:cNvSpPr>
          <p:nvPr>
            <p:ph type="body" sz="quarter" idx="12" hasCustomPrompt="1"/>
          </p:nvPr>
        </p:nvSpPr>
        <p:spPr>
          <a:xfrm>
            <a:off x="466928" y="554206"/>
            <a:ext cx="11235446" cy="496888"/>
          </a:xfrm>
        </p:spPr>
        <p:txBody>
          <a:bodyPr lIns="0" tIns="0" rIns="0" bIns="0"/>
          <a:lstStyle>
            <a:lvl1pPr>
              <a:buNone/>
              <a:defRPr sz="2400">
                <a:solidFill>
                  <a:schemeClr val="bg1"/>
                </a:solidFill>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en-US" dirty="0"/>
              <a:t>Click to edit Master disclaimer styles</a:t>
            </a:r>
          </a:p>
        </p:txBody>
      </p:sp>
      <p:grpSp>
        <p:nvGrpSpPr>
          <p:cNvPr id="8" name="Group 7">
            <a:extLst>
              <a:ext uri="{FF2B5EF4-FFF2-40B4-BE49-F238E27FC236}">
                <a16:creationId xmlns:a16="http://schemas.microsoft.com/office/drawing/2014/main" id="{6DE7A5E5-E6DA-AA47-B775-34A72FC30440}"/>
              </a:ext>
            </a:extLst>
          </p:cNvPr>
          <p:cNvGrpSpPr/>
          <p:nvPr userDrawn="1"/>
        </p:nvGrpSpPr>
        <p:grpSpPr>
          <a:xfrm>
            <a:off x="0" y="-34788"/>
            <a:ext cx="12192000" cy="228600"/>
            <a:chOff x="0" y="-34788"/>
            <a:chExt cx="12192000" cy="228600"/>
          </a:xfrm>
        </p:grpSpPr>
        <p:sp>
          <p:nvSpPr>
            <p:cNvPr id="9" name="Rectangle 8">
              <a:extLst>
                <a:ext uri="{FF2B5EF4-FFF2-40B4-BE49-F238E27FC236}">
                  <a16:creationId xmlns:a16="http://schemas.microsoft.com/office/drawing/2014/main" id="{A7E8C981-8803-6F43-BCAA-F2E7027B7E02}"/>
                </a:ext>
              </a:extLst>
            </p:cNvPr>
            <p:cNvSpPr/>
            <p:nvPr/>
          </p:nvSpPr>
          <p:spPr>
            <a:xfrm>
              <a:off x="0" y="-34788"/>
              <a:ext cx="150813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5DC24AC5-7231-D34A-8FE1-82026ACA4CBD}"/>
                </a:ext>
              </a:extLst>
            </p:cNvPr>
            <p:cNvSpPr/>
            <p:nvPr/>
          </p:nvSpPr>
          <p:spPr>
            <a:xfrm>
              <a:off x="1507484" y="-34788"/>
              <a:ext cx="1533888"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B5931E1-7F55-374B-90C5-62518E165F9C}"/>
                </a:ext>
              </a:extLst>
            </p:cNvPr>
            <p:cNvSpPr/>
            <p:nvPr/>
          </p:nvSpPr>
          <p:spPr>
            <a:xfrm>
              <a:off x="3040727" y="-34788"/>
              <a:ext cx="1533888"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0AEA0F2-1DE8-E844-8CE9-968FA78723B0}"/>
                </a:ext>
              </a:extLst>
            </p:cNvPr>
            <p:cNvSpPr/>
            <p:nvPr/>
          </p:nvSpPr>
          <p:spPr>
            <a:xfrm>
              <a:off x="4573969" y="-34788"/>
              <a:ext cx="1533888"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D0B78ED-CAA5-7942-B691-D79FFC150F8D}"/>
                </a:ext>
              </a:extLst>
            </p:cNvPr>
            <p:cNvSpPr/>
            <p:nvPr/>
          </p:nvSpPr>
          <p:spPr>
            <a:xfrm>
              <a:off x="6097083" y="-34788"/>
              <a:ext cx="1533888"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1CD439F-5CA3-6148-ADCE-D4357530DD40}"/>
                </a:ext>
              </a:extLst>
            </p:cNvPr>
            <p:cNvSpPr/>
            <p:nvPr/>
          </p:nvSpPr>
          <p:spPr>
            <a:xfrm>
              <a:off x="7630325" y="-34788"/>
              <a:ext cx="1533888"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606C232-1753-534B-8460-87F328B0A9E7}"/>
                </a:ext>
              </a:extLst>
            </p:cNvPr>
            <p:cNvSpPr/>
            <p:nvPr/>
          </p:nvSpPr>
          <p:spPr>
            <a:xfrm>
              <a:off x="9163568" y="-34788"/>
              <a:ext cx="1533888"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89AF4A4A-05CF-CB4E-BB90-77EDACC9EC77}"/>
                </a:ext>
              </a:extLst>
            </p:cNvPr>
            <p:cNvSpPr/>
            <p:nvPr/>
          </p:nvSpPr>
          <p:spPr>
            <a:xfrm>
              <a:off x="10696810" y="-34788"/>
              <a:ext cx="149519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656156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General_WSTFIY_Closing-Transition">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6" name="Rectangle 5">
            <a:extLst>
              <a:ext uri="{FF2B5EF4-FFF2-40B4-BE49-F238E27FC236}">
                <a16:creationId xmlns:a16="http://schemas.microsoft.com/office/drawing/2014/main" id="{4C4729C3-8770-6043-99E6-B9CB056D55C4}"/>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pic>
        <p:nvPicPr>
          <p:cNvPr id="8" name="Picture 7" descr="A picture containing food, drawing&#10;&#10;Description automatically generated">
            <a:extLst>
              <a:ext uri="{FF2B5EF4-FFF2-40B4-BE49-F238E27FC236}">
                <a16:creationId xmlns:a16="http://schemas.microsoft.com/office/drawing/2014/main" id="{E2EF0771-A123-2949-8BC1-02F20027BFEF}"/>
              </a:ext>
            </a:extLst>
          </p:cNvPr>
          <p:cNvPicPr>
            <a:picLocks noChangeAspect="1"/>
          </p:cNvPicPr>
          <p:nvPr userDrawn="1"/>
        </p:nvPicPr>
        <p:blipFill>
          <a:blip r:embed="rId2"/>
          <a:stretch>
            <a:fillRect/>
          </a:stretch>
        </p:blipFill>
        <p:spPr>
          <a:xfrm>
            <a:off x="1983344" y="2614410"/>
            <a:ext cx="8229600" cy="1190488"/>
          </a:xfrm>
          <a:prstGeom prst="rect">
            <a:avLst/>
          </a:prstGeom>
        </p:spPr>
      </p:pic>
      <p:grpSp>
        <p:nvGrpSpPr>
          <p:cNvPr id="7" name="Group 6">
            <a:extLst>
              <a:ext uri="{FF2B5EF4-FFF2-40B4-BE49-F238E27FC236}">
                <a16:creationId xmlns:a16="http://schemas.microsoft.com/office/drawing/2014/main" id="{A6199D90-FD3E-D64A-824B-C39E5A02711E}"/>
              </a:ext>
            </a:extLst>
          </p:cNvPr>
          <p:cNvGrpSpPr/>
          <p:nvPr userDrawn="1"/>
        </p:nvGrpSpPr>
        <p:grpSpPr>
          <a:xfrm>
            <a:off x="0" y="-34788"/>
            <a:ext cx="12192000" cy="228600"/>
            <a:chOff x="0" y="-34788"/>
            <a:chExt cx="12192000" cy="228600"/>
          </a:xfrm>
        </p:grpSpPr>
        <p:sp>
          <p:nvSpPr>
            <p:cNvPr id="9" name="Rectangle 8">
              <a:extLst>
                <a:ext uri="{FF2B5EF4-FFF2-40B4-BE49-F238E27FC236}">
                  <a16:creationId xmlns:a16="http://schemas.microsoft.com/office/drawing/2014/main" id="{5E1B5660-B0A0-A541-BCB8-7EE6557D6E79}"/>
                </a:ext>
              </a:extLst>
            </p:cNvPr>
            <p:cNvSpPr/>
            <p:nvPr/>
          </p:nvSpPr>
          <p:spPr>
            <a:xfrm>
              <a:off x="0" y="-34788"/>
              <a:ext cx="150813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C5DE3A9-D8BC-A849-B346-AB530B1EAD94}"/>
                </a:ext>
              </a:extLst>
            </p:cNvPr>
            <p:cNvSpPr/>
            <p:nvPr/>
          </p:nvSpPr>
          <p:spPr>
            <a:xfrm>
              <a:off x="1507484" y="-34788"/>
              <a:ext cx="1533888"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6D1C734-2218-1649-B1A0-56FDBE41C7E7}"/>
                </a:ext>
              </a:extLst>
            </p:cNvPr>
            <p:cNvSpPr/>
            <p:nvPr/>
          </p:nvSpPr>
          <p:spPr>
            <a:xfrm>
              <a:off x="3040727" y="-34788"/>
              <a:ext cx="1533888"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8612B35-D542-C542-9983-C905CC818855}"/>
                </a:ext>
              </a:extLst>
            </p:cNvPr>
            <p:cNvSpPr/>
            <p:nvPr/>
          </p:nvSpPr>
          <p:spPr>
            <a:xfrm>
              <a:off x="4573969" y="-34788"/>
              <a:ext cx="1533888"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EE8591E-11B5-DA4C-9283-0B1FE59C1CA3}"/>
                </a:ext>
              </a:extLst>
            </p:cNvPr>
            <p:cNvSpPr/>
            <p:nvPr/>
          </p:nvSpPr>
          <p:spPr>
            <a:xfrm>
              <a:off x="6097083" y="-34788"/>
              <a:ext cx="1533888"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B4E0C407-B984-0949-93EC-3389003AEED1}"/>
                </a:ext>
              </a:extLst>
            </p:cNvPr>
            <p:cNvSpPr/>
            <p:nvPr/>
          </p:nvSpPr>
          <p:spPr>
            <a:xfrm>
              <a:off x="7630325" y="-34788"/>
              <a:ext cx="1533888"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E30CA56-F2CF-5940-95DE-2E97A2D48CD8}"/>
                </a:ext>
              </a:extLst>
            </p:cNvPr>
            <p:cNvSpPr/>
            <p:nvPr/>
          </p:nvSpPr>
          <p:spPr>
            <a:xfrm>
              <a:off x="9163568" y="-34788"/>
              <a:ext cx="1533888"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BC252195-96AA-2B47-8AE6-C5B4AA98ADAC}"/>
                </a:ext>
              </a:extLst>
            </p:cNvPr>
            <p:cNvSpPr/>
            <p:nvPr/>
          </p:nvSpPr>
          <p:spPr>
            <a:xfrm>
              <a:off x="10696810" y="-34788"/>
              <a:ext cx="149519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93471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MAX-View Finder Transition - 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17331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rot="10800000">
            <a:off x="740219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p:ph sz="quarter" idx="10" hasCustomPrompt="1"/>
          </p:nvPr>
        </p:nvSpPr>
        <p:spPr>
          <a:xfrm>
            <a:off x="3397624" y="1730189"/>
            <a:ext cx="4846320" cy="3017520"/>
          </a:xfrm>
        </p:spPr>
        <p:txBody>
          <a:bodyPr wrap="square" lIns="182880" tIns="0" rIns="0" bIns="0" anchor="ctr" anchorCtr="0">
            <a:normAutofit/>
          </a:bodyPr>
          <a:lstStyle>
            <a:lvl1pPr marL="0" indent="0" algn="ctr">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master transition </a:t>
            </a:r>
            <a:r>
              <a:rPr lang="en-US" dirty="0" err="1"/>
              <a:t>pg</a:t>
            </a:r>
            <a:endParaRPr lang="en-US" dirty="0"/>
          </a:p>
        </p:txBody>
      </p:sp>
      <p:sp>
        <p:nvSpPr>
          <p:cNvPr id="11" name="Rectangle 10">
            <a:extLst>
              <a:ext uri="{FF2B5EF4-FFF2-40B4-BE49-F238E27FC236}">
                <a16:creationId xmlns:a16="http://schemas.microsoft.com/office/drawing/2014/main" id="{81EF10B3-298B-194F-9FD6-392C6690AAA5}"/>
              </a:ext>
            </a:extLst>
          </p:cNvPr>
          <p:cNvSpPr/>
          <p:nvPr userDrawn="1"/>
        </p:nvSpPr>
        <p:spPr>
          <a:xfrm>
            <a:off x="0" y="0"/>
            <a:ext cx="12192000" cy="18288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25110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MAX-Wide_View Finder Transition - 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43595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rot="10800000">
            <a:off x="977963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p:ph sz="quarter" idx="10" hasCustomPrompt="1"/>
          </p:nvPr>
        </p:nvSpPr>
        <p:spPr>
          <a:xfrm>
            <a:off x="1672046" y="1730189"/>
            <a:ext cx="8934994" cy="3017520"/>
          </a:xfrm>
        </p:spPr>
        <p:txBody>
          <a:bodyPr wrap="square" lIns="182880" tIns="0" rIns="0" bIns="0" anchor="ctr" anchorCtr="0">
            <a:normAutofit/>
          </a:bodyPr>
          <a:lstStyle>
            <a:lvl1pPr marL="0" indent="0" algn="ctr">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longer </a:t>
            </a:r>
            <a:br>
              <a:rPr lang="en-US" dirty="0"/>
            </a:br>
            <a:r>
              <a:rPr lang="en-US" dirty="0"/>
              <a:t>master text transition page</a:t>
            </a:r>
          </a:p>
        </p:txBody>
      </p:sp>
      <p:sp>
        <p:nvSpPr>
          <p:cNvPr id="11" name="Rectangle 10">
            <a:extLst>
              <a:ext uri="{FF2B5EF4-FFF2-40B4-BE49-F238E27FC236}">
                <a16:creationId xmlns:a16="http://schemas.microsoft.com/office/drawing/2014/main" id="{2BD34007-72FC-E846-93DB-48A69E03348C}"/>
              </a:ext>
            </a:extLst>
          </p:cNvPr>
          <p:cNvSpPr/>
          <p:nvPr userDrawn="1"/>
        </p:nvSpPr>
        <p:spPr>
          <a:xfrm>
            <a:off x="0" y="0"/>
            <a:ext cx="12192000" cy="18288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53688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MAX-Disclaimer-Solid transition-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6" name="Rectangle 5">
            <a:extLst>
              <a:ext uri="{FF2B5EF4-FFF2-40B4-BE49-F238E27FC236}">
                <a16:creationId xmlns:a16="http://schemas.microsoft.com/office/drawing/2014/main" id="{4C4729C3-8770-6043-99E6-B9CB056D55C4}"/>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
        <p:nvSpPr>
          <p:cNvPr id="5" name="Rectangle 4">
            <a:extLst>
              <a:ext uri="{FF2B5EF4-FFF2-40B4-BE49-F238E27FC236}">
                <a16:creationId xmlns:a16="http://schemas.microsoft.com/office/drawing/2014/main" id="{74A53EE4-71B7-974B-AC99-42B5147D9A65}"/>
              </a:ext>
            </a:extLst>
          </p:cNvPr>
          <p:cNvSpPr/>
          <p:nvPr userDrawn="1"/>
        </p:nvSpPr>
        <p:spPr>
          <a:xfrm>
            <a:off x="0" y="0"/>
            <a:ext cx="12192000" cy="18288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6">
            <a:extLst>
              <a:ext uri="{FF2B5EF4-FFF2-40B4-BE49-F238E27FC236}">
                <a16:creationId xmlns:a16="http://schemas.microsoft.com/office/drawing/2014/main" id="{19EE1878-4AF2-D949-AA10-A59422E09290}"/>
              </a:ext>
            </a:extLst>
          </p:cNvPr>
          <p:cNvSpPr>
            <a:spLocks noGrp="1"/>
          </p:cNvSpPr>
          <p:nvPr>
            <p:ph type="body" sz="quarter" idx="10" hasCustomPrompt="1"/>
          </p:nvPr>
        </p:nvSpPr>
        <p:spPr>
          <a:xfrm>
            <a:off x="457200" y="1352145"/>
            <a:ext cx="11277600" cy="4475737"/>
          </a:xfrm>
        </p:spPr>
        <p:txBody>
          <a:bodyPr/>
          <a:lstStyle>
            <a:lvl1pPr>
              <a:buFontTx/>
              <a:buNone/>
              <a:defRPr sz="1200">
                <a:solidFill>
                  <a:schemeClr val="bg1">
                    <a:lumMod val="85000"/>
                  </a:schemeClr>
                </a:solidFill>
              </a:defRPr>
            </a:lvl1pPr>
            <a:lvl2pPr>
              <a:buFontTx/>
              <a:buNone/>
              <a:defRPr/>
            </a:lvl2pPr>
            <a:lvl3pPr>
              <a:buFontTx/>
              <a:buNone/>
              <a:defRPr/>
            </a:lvl3pPr>
            <a:lvl4pPr>
              <a:buFontTx/>
              <a:buNone/>
              <a:defRPr/>
            </a:lvl4pPr>
            <a:lvl5pPr>
              <a:buFontTx/>
              <a:buNone/>
              <a:defRPr/>
            </a:lvl5pPr>
          </a:lstStyle>
          <a:p>
            <a:pPr lvl="0"/>
            <a:r>
              <a:rPr lang="en-US" dirty="0"/>
              <a:t>Click to edit master disclaimer text styles</a:t>
            </a:r>
          </a:p>
        </p:txBody>
      </p:sp>
      <p:sp>
        <p:nvSpPr>
          <p:cNvPr id="9" name="Text Placeholder 8">
            <a:extLst>
              <a:ext uri="{FF2B5EF4-FFF2-40B4-BE49-F238E27FC236}">
                <a16:creationId xmlns:a16="http://schemas.microsoft.com/office/drawing/2014/main" id="{F86DF5AF-04EE-C943-AF46-008DF2419E47}"/>
              </a:ext>
            </a:extLst>
          </p:cNvPr>
          <p:cNvSpPr>
            <a:spLocks noGrp="1"/>
          </p:cNvSpPr>
          <p:nvPr>
            <p:ph type="body" sz="quarter" idx="11" hasCustomPrompt="1"/>
          </p:nvPr>
        </p:nvSpPr>
        <p:spPr>
          <a:xfrm>
            <a:off x="438150" y="642533"/>
            <a:ext cx="11352213" cy="466725"/>
          </a:xfrm>
        </p:spPr>
        <p:txBody>
          <a:bodyPr/>
          <a:lstStyle>
            <a:lvl1pPr>
              <a:buNone/>
              <a:defRPr sz="2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disclaimer styles</a:t>
            </a:r>
          </a:p>
        </p:txBody>
      </p:sp>
    </p:spTree>
    <p:extLst>
      <p:ext uri="{BB962C8B-B14F-4D97-AF65-F5344CB8AC3E}">
        <p14:creationId xmlns:p14="http://schemas.microsoft.com/office/powerpoint/2010/main" val="2872333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MAX-WSTFIY_Closing-Transition-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dirty="0"/>
          </a:p>
        </p:txBody>
      </p:sp>
      <p:sp>
        <p:nvSpPr>
          <p:cNvPr id="6" name="Rectangle 5">
            <a:extLst>
              <a:ext uri="{FF2B5EF4-FFF2-40B4-BE49-F238E27FC236}">
                <a16:creationId xmlns:a16="http://schemas.microsoft.com/office/drawing/2014/main" id="{4C4729C3-8770-6043-99E6-B9CB056D55C4}"/>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
        <p:nvSpPr>
          <p:cNvPr id="5" name="Rectangle 4">
            <a:extLst>
              <a:ext uri="{FF2B5EF4-FFF2-40B4-BE49-F238E27FC236}">
                <a16:creationId xmlns:a16="http://schemas.microsoft.com/office/drawing/2014/main" id="{74A53EE4-71B7-974B-AC99-42B5147D9A65}"/>
              </a:ext>
            </a:extLst>
          </p:cNvPr>
          <p:cNvSpPr/>
          <p:nvPr userDrawn="1"/>
        </p:nvSpPr>
        <p:spPr>
          <a:xfrm>
            <a:off x="0" y="0"/>
            <a:ext cx="12192000" cy="18288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picture containing food, drawing&#10;&#10;Description automatically generated">
            <a:extLst>
              <a:ext uri="{FF2B5EF4-FFF2-40B4-BE49-F238E27FC236}">
                <a16:creationId xmlns:a16="http://schemas.microsoft.com/office/drawing/2014/main" id="{E2EF0771-A123-2949-8BC1-02F20027BFEF}"/>
              </a:ext>
            </a:extLst>
          </p:cNvPr>
          <p:cNvPicPr>
            <a:picLocks noChangeAspect="1"/>
          </p:cNvPicPr>
          <p:nvPr userDrawn="1"/>
        </p:nvPicPr>
        <p:blipFill>
          <a:blip r:embed="rId2"/>
          <a:stretch>
            <a:fillRect/>
          </a:stretch>
        </p:blipFill>
        <p:spPr>
          <a:xfrm>
            <a:off x="1983344" y="2614410"/>
            <a:ext cx="8229600" cy="1190488"/>
          </a:xfrm>
          <a:prstGeom prst="rect">
            <a:avLst/>
          </a:prstGeom>
        </p:spPr>
      </p:pic>
    </p:spTree>
    <p:extLst>
      <p:ext uri="{BB962C8B-B14F-4D97-AF65-F5344CB8AC3E}">
        <p14:creationId xmlns:p14="http://schemas.microsoft.com/office/powerpoint/2010/main" val="1470831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5" Type="http://schemas.openxmlformats.org/officeDocument/2006/relationships/slideLayout" Target="../slideLayouts/slideLayout41.xml"/><Relationship Id="rId10" Type="http://schemas.openxmlformats.org/officeDocument/2006/relationships/theme" Target="../theme/theme5.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5" Type="http://schemas.openxmlformats.org/officeDocument/2006/relationships/slideLayout" Target="../slideLayouts/slideLayout50.xml"/><Relationship Id="rId10" Type="http://schemas.openxmlformats.org/officeDocument/2006/relationships/theme" Target="../theme/theme6.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69CE30-F268-634A-8318-B3403D5040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MAX Training Master title</a:t>
            </a:r>
          </a:p>
        </p:txBody>
      </p:sp>
      <p:sp>
        <p:nvSpPr>
          <p:cNvPr id="3" name="Text Placeholder 2">
            <a:extLst>
              <a:ext uri="{FF2B5EF4-FFF2-40B4-BE49-F238E27FC236}">
                <a16:creationId xmlns:a16="http://schemas.microsoft.com/office/drawing/2014/main" id="{4186D6E0-D840-6E46-82BA-ED62DEDA40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F2E907D-174A-9643-962B-F16432D7A1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8354A9-1CD6-B946-B0A4-F2302DB704EE}" type="datetimeFigureOut">
              <a:rPr lang="en-US" smtClean="0"/>
              <a:t>5/23/2022</a:t>
            </a:fld>
            <a:endParaRPr lang="en-US"/>
          </a:p>
        </p:txBody>
      </p:sp>
      <p:sp>
        <p:nvSpPr>
          <p:cNvPr id="5" name="Footer Placeholder 4">
            <a:extLst>
              <a:ext uri="{FF2B5EF4-FFF2-40B4-BE49-F238E27FC236}">
                <a16:creationId xmlns:a16="http://schemas.microsoft.com/office/drawing/2014/main" id="{2FAD453D-C42A-8F49-8EA8-67E4CB49F4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B704B4-8682-FB44-93C1-B9F1737575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798AA-FC3F-3B43-8F00-DDADB7FE577B}" type="slidenum">
              <a:rPr lang="en-US" smtClean="0"/>
              <a:t>‹#›</a:t>
            </a:fld>
            <a:endParaRPr lang="en-US"/>
          </a:p>
        </p:txBody>
      </p:sp>
    </p:spTree>
    <p:extLst>
      <p:ext uri="{BB962C8B-B14F-4D97-AF65-F5344CB8AC3E}">
        <p14:creationId xmlns:p14="http://schemas.microsoft.com/office/powerpoint/2010/main" val="3105240214"/>
      </p:ext>
    </p:extLst>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1452DF"/>
        </a:buClr>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1452DF"/>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1452DF"/>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1452DF"/>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1452DF"/>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36" tIns="45718" rIns="91436" bIns="45718" rtlCol="0" anchor="ctr">
            <a:normAutofit/>
          </a:bodyPr>
          <a:lstStyle/>
          <a:p>
            <a:r>
              <a:rPr lang="en-US" dirty="0"/>
              <a:t>Click to edit Value+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461970"/>
            <a:ext cx="2743200" cy="153888"/>
          </a:xfrm>
          <a:prstGeom prst="rect">
            <a:avLst/>
          </a:prstGeom>
        </p:spPr>
        <p:txBody>
          <a:bodyPr vert="horz" lIns="0" tIns="0" rIns="0" bIns="0" rtlCol="0" anchor="ctr">
            <a:spAutoFit/>
          </a:bodyPr>
          <a:lstStyle>
            <a:lvl1pPr algn="l">
              <a:defRPr sz="1000" b="0" i="0">
                <a:solidFill>
                  <a:schemeClr val="tx1">
                    <a:tint val="75000"/>
                  </a:schemeClr>
                </a:solidFill>
                <a:latin typeface="Arial" panose="020B0604020202020204" pitchFamily="34" charset="0"/>
                <a:cs typeface="Arial" panose="020B0604020202020204" pitchFamily="34" charset="0"/>
              </a:defRPr>
            </a:lvl1pPr>
          </a:lstStyle>
          <a:p>
            <a:fld id="{A237B446-C1BA-6442-A14F-AEF633C16BB8}" type="datetimeFigureOut">
              <a:rPr lang="en-US" smtClean="0"/>
              <a:pPr/>
              <a:t>5/23/2022</a:t>
            </a:fld>
            <a:endParaRPr lang="en-US" dirty="0"/>
          </a:p>
        </p:txBody>
      </p:sp>
      <p:sp>
        <p:nvSpPr>
          <p:cNvPr id="6" name="Slide Number Placeholder 5"/>
          <p:cNvSpPr>
            <a:spLocks noGrp="1"/>
          </p:cNvSpPr>
          <p:nvPr>
            <p:ph type="sldNum" sz="quarter" idx="4"/>
          </p:nvPr>
        </p:nvSpPr>
        <p:spPr>
          <a:xfrm>
            <a:off x="8610600" y="6461970"/>
            <a:ext cx="2743200" cy="153888"/>
          </a:xfrm>
          <a:prstGeom prst="rect">
            <a:avLst/>
          </a:prstGeom>
        </p:spPr>
        <p:txBody>
          <a:bodyPr vert="horz" lIns="0" tIns="0" rIns="0" bIns="0" rtlCol="0" anchor="ctr">
            <a:spAutoFit/>
          </a:bodyPr>
          <a:lstStyle>
            <a:lvl1pPr algn="r">
              <a:defRPr sz="1000" b="0" i="0">
                <a:solidFill>
                  <a:schemeClr val="tx1">
                    <a:tint val="75000"/>
                  </a:schemeClr>
                </a:solidFill>
                <a:latin typeface="Arial" panose="020B0604020202020204" pitchFamily="34" charset="0"/>
                <a:cs typeface="Arial" panose="020B0604020202020204" pitchFamily="34" charset="0"/>
              </a:defRPr>
            </a:lvl1pPr>
          </a:lstStyle>
          <a:p>
            <a:fld id="{AF252111-F98F-D540-BC70-9C3C96DA37E7}" type="slidenum">
              <a:rPr lang="en-US" smtClean="0"/>
              <a:pPr/>
              <a:t>‹#›</a:t>
            </a:fld>
            <a:endParaRPr lang="en-US" dirty="0"/>
          </a:p>
        </p:txBody>
      </p:sp>
      <p:sp>
        <p:nvSpPr>
          <p:cNvPr id="7" name="Footer Placeholder 6">
            <a:extLst>
              <a:ext uri="{FF2B5EF4-FFF2-40B4-BE49-F238E27FC236}">
                <a16:creationId xmlns:a16="http://schemas.microsoft.com/office/drawing/2014/main" id="{89F43200-BF34-5C4D-9FB9-0A94E0BCC3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24746407"/>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Lst>
  <p:txStyles>
    <p:titleStyle>
      <a:lvl1pPr algn="l" defTabSz="914354" rtl="0" eaLnBrk="1" latinLnBrk="0" hangingPunct="1">
        <a:lnSpc>
          <a:spcPct val="90000"/>
        </a:lnSpc>
        <a:spcBef>
          <a:spcPct val="0"/>
        </a:spcBef>
        <a:buNone/>
        <a:defRPr sz="4400" b="0" i="0" kern="1200">
          <a:solidFill>
            <a:srgbClr val="001770"/>
          </a:solidFill>
          <a:latin typeface="Arial" panose="020B0604020202020204" pitchFamily="34" charset="0"/>
          <a:ea typeface="+mj-ea"/>
          <a:cs typeface="Arial" panose="020B0604020202020204" pitchFamily="34" charset="0"/>
        </a:defRPr>
      </a:lvl1pPr>
    </p:titleStyle>
    <p:bodyStyle>
      <a:lvl1pPr marL="228589" indent="-228589" algn="l" defTabSz="914354" rtl="0" eaLnBrk="1" latinLnBrk="0" hangingPunct="1">
        <a:lnSpc>
          <a:spcPct val="90000"/>
        </a:lnSpc>
        <a:spcBef>
          <a:spcPts val="1000"/>
        </a:spcBef>
        <a:buClr>
          <a:srgbClr val="03BFB4"/>
        </a:buClr>
        <a:buFont typeface="Arial"/>
        <a:buChar char="•"/>
        <a:defRPr sz="2800" b="0" i="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766" indent="-228589" algn="l" defTabSz="914354" rtl="0" eaLnBrk="1" latinLnBrk="0" hangingPunct="1">
        <a:lnSpc>
          <a:spcPct val="90000"/>
        </a:lnSpc>
        <a:spcBef>
          <a:spcPts val="500"/>
        </a:spcBef>
        <a:buClr>
          <a:srgbClr val="03BFB4"/>
        </a:buClr>
        <a:buFont typeface="Arial"/>
        <a:buChar char="•"/>
        <a:defRPr sz="2400" b="0" i="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2942" indent="-228589" algn="l" defTabSz="914354" rtl="0" eaLnBrk="1" latinLnBrk="0" hangingPunct="1">
        <a:lnSpc>
          <a:spcPct val="90000"/>
        </a:lnSpc>
        <a:spcBef>
          <a:spcPts val="500"/>
        </a:spcBef>
        <a:buClr>
          <a:srgbClr val="03BFB4"/>
        </a:buClr>
        <a:buFont typeface="Arial"/>
        <a:buChar char="•"/>
        <a:defRPr sz="2000" b="0" i="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120" indent="-228589" algn="l" defTabSz="914354" rtl="0" eaLnBrk="1" latinLnBrk="0" hangingPunct="1">
        <a:lnSpc>
          <a:spcPct val="90000"/>
        </a:lnSpc>
        <a:spcBef>
          <a:spcPts val="500"/>
        </a:spcBef>
        <a:buClr>
          <a:srgbClr val="03BFB4"/>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298" indent="-228589" algn="l" defTabSz="914354" rtl="0" eaLnBrk="1" latinLnBrk="0" hangingPunct="1">
        <a:lnSpc>
          <a:spcPct val="90000"/>
        </a:lnSpc>
        <a:spcBef>
          <a:spcPts val="500"/>
        </a:spcBef>
        <a:buClr>
          <a:srgbClr val="03BFB4"/>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9pPr>
    </p:bodyStyle>
    <p:otherStyle>
      <a:defPPr>
        <a:defRPr lang="en-US"/>
      </a:defPPr>
      <a:lvl1pPr marL="0" algn="l" defTabSz="914354" rtl="0" eaLnBrk="1" latinLnBrk="0" hangingPunct="1">
        <a:defRPr sz="1900" kern="1200">
          <a:solidFill>
            <a:schemeClr val="tx1"/>
          </a:solidFill>
          <a:latin typeface="+mn-lt"/>
          <a:ea typeface="+mn-ea"/>
          <a:cs typeface="+mn-cs"/>
        </a:defRPr>
      </a:lvl1pPr>
      <a:lvl2pPr marL="457178" algn="l" defTabSz="914354" rtl="0" eaLnBrk="1" latinLnBrk="0" hangingPunct="1">
        <a:defRPr sz="1900" kern="1200">
          <a:solidFill>
            <a:schemeClr val="tx1"/>
          </a:solidFill>
          <a:latin typeface="+mn-lt"/>
          <a:ea typeface="+mn-ea"/>
          <a:cs typeface="+mn-cs"/>
        </a:defRPr>
      </a:lvl2pPr>
      <a:lvl3pPr marL="914354" algn="l" defTabSz="914354" rtl="0" eaLnBrk="1" latinLnBrk="0" hangingPunct="1">
        <a:defRPr sz="1900" kern="1200">
          <a:solidFill>
            <a:schemeClr val="tx1"/>
          </a:solidFill>
          <a:latin typeface="+mn-lt"/>
          <a:ea typeface="+mn-ea"/>
          <a:cs typeface="+mn-cs"/>
        </a:defRPr>
      </a:lvl3pPr>
      <a:lvl4pPr marL="1371532" algn="l" defTabSz="914354" rtl="0" eaLnBrk="1" latinLnBrk="0" hangingPunct="1">
        <a:defRPr sz="1900" kern="1200">
          <a:solidFill>
            <a:schemeClr val="tx1"/>
          </a:solidFill>
          <a:latin typeface="+mn-lt"/>
          <a:ea typeface="+mn-ea"/>
          <a:cs typeface="+mn-cs"/>
        </a:defRPr>
      </a:lvl4pPr>
      <a:lvl5pPr marL="1828709" algn="l" defTabSz="914354" rtl="0" eaLnBrk="1" latinLnBrk="0" hangingPunct="1">
        <a:defRPr sz="1900" kern="1200">
          <a:solidFill>
            <a:schemeClr val="tx1"/>
          </a:solidFill>
          <a:latin typeface="+mn-lt"/>
          <a:ea typeface="+mn-ea"/>
          <a:cs typeface="+mn-cs"/>
        </a:defRPr>
      </a:lvl5pPr>
      <a:lvl6pPr marL="2285886" algn="l" defTabSz="914354" rtl="0" eaLnBrk="1" latinLnBrk="0" hangingPunct="1">
        <a:defRPr sz="1900" kern="1200">
          <a:solidFill>
            <a:schemeClr val="tx1"/>
          </a:solidFill>
          <a:latin typeface="+mn-lt"/>
          <a:ea typeface="+mn-ea"/>
          <a:cs typeface="+mn-cs"/>
        </a:defRPr>
      </a:lvl6pPr>
      <a:lvl7pPr marL="2743062" algn="l" defTabSz="914354" rtl="0" eaLnBrk="1" latinLnBrk="0" hangingPunct="1">
        <a:defRPr sz="1900" kern="1200">
          <a:solidFill>
            <a:schemeClr val="tx1"/>
          </a:solidFill>
          <a:latin typeface="+mn-lt"/>
          <a:ea typeface="+mn-ea"/>
          <a:cs typeface="+mn-cs"/>
        </a:defRPr>
      </a:lvl7pPr>
      <a:lvl8pPr marL="3200240" algn="l" defTabSz="914354" rtl="0" eaLnBrk="1" latinLnBrk="0" hangingPunct="1">
        <a:defRPr sz="1900" kern="1200">
          <a:solidFill>
            <a:schemeClr val="tx1"/>
          </a:solidFill>
          <a:latin typeface="+mn-lt"/>
          <a:ea typeface="+mn-ea"/>
          <a:cs typeface="+mn-cs"/>
        </a:defRPr>
      </a:lvl8pPr>
      <a:lvl9pPr marL="3657418" algn="l" defTabSz="914354"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36" tIns="45718" rIns="91436" bIns="45718" rtlCol="0" anchor="ctr">
            <a:normAutofit/>
          </a:bodyPr>
          <a:lstStyle/>
          <a:p>
            <a:r>
              <a:rPr lang="en-US" dirty="0"/>
              <a:t>Click to edit Term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461970"/>
            <a:ext cx="2743200" cy="153888"/>
          </a:xfrm>
          <a:prstGeom prst="rect">
            <a:avLst/>
          </a:prstGeom>
        </p:spPr>
        <p:txBody>
          <a:bodyPr vert="horz" lIns="0" tIns="0" rIns="0" bIns="0" rtlCol="0" anchor="ctr">
            <a:spAutoFit/>
          </a:bodyPr>
          <a:lstStyle>
            <a:lvl1pPr algn="l">
              <a:defRPr sz="1000" b="0" i="0">
                <a:solidFill>
                  <a:schemeClr val="tx1">
                    <a:tint val="75000"/>
                  </a:schemeClr>
                </a:solidFill>
                <a:latin typeface="Arial" panose="020B0604020202020204" pitchFamily="34" charset="0"/>
                <a:cs typeface="Arial" panose="020B0604020202020204" pitchFamily="34" charset="0"/>
              </a:defRPr>
            </a:lvl1pPr>
          </a:lstStyle>
          <a:p>
            <a:fld id="{A237B446-C1BA-6442-A14F-AEF633C16BB8}" type="datetimeFigureOut">
              <a:rPr lang="en-US" smtClean="0"/>
              <a:pPr/>
              <a:t>5/23/2022</a:t>
            </a:fld>
            <a:endParaRPr lang="en-US" dirty="0"/>
          </a:p>
        </p:txBody>
      </p:sp>
      <p:sp>
        <p:nvSpPr>
          <p:cNvPr id="6" name="Slide Number Placeholder 5"/>
          <p:cNvSpPr>
            <a:spLocks noGrp="1"/>
          </p:cNvSpPr>
          <p:nvPr>
            <p:ph type="sldNum" sz="quarter" idx="4"/>
          </p:nvPr>
        </p:nvSpPr>
        <p:spPr>
          <a:xfrm>
            <a:off x="8610600" y="6461970"/>
            <a:ext cx="2743200" cy="153888"/>
          </a:xfrm>
          <a:prstGeom prst="rect">
            <a:avLst/>
          </a:prstGeom>
        </p:spPr>
        <p:txBody>
          <a:bodyPr vert="horz" lIns="0" tIns="0" rIns="0" bIns="0" rtlCol="0" anchor="ctr">
            <a:spAutoFit/>
          </a:bodyPr>
          <a:lstStyle>
            <a:lvl1pPr algn="r">
              <a:defRPr sz="1000" b="0" i="0">
                <a:solidFill>
                  <a:schemeClr val="tx1">
                    <a:tint val="75000"/>
                  </a:schemeClr>
                </a:solidFill>
                <a:latin typeface="Arial" panose="020B0604020202020204" pitchFamily="34" charset="0"/>
                <a:cs typeface="Arial" panose="020B0604020202020204" pitchFamily="34" charset="0"/>
              </a:defRPr>
            </a:lvl1pPr>
          </a:lstStyle>
          <a:p>
            <a:fld id="{AF252111-F98F-D540-BC70-9C3C96DA37E7}" type="slidenum">
              <a:rPr lang="en-US" smtClean="0"/>
              <a:pPr/>
              <a:t>‹#›</a:t>
            </a:fld>
            <a:endParaRPr lang="en-US" dirty="0"/>
          </a:p>
        </p:txBody>
      </p:sp>
      <p:sp>
        <p:nvSpPr>
          <p:cNvPr id="7" name="Footer Placeholder 6">
            <a:extLst>
              <a:ext uri="{FF2B5EF4-FFF2-40B4-BE49-F238E27FC236}">
                <a16:creationId xmlns:a16="http://schemas.microsoft.com/office/drawing/2014/main" id="{89F43200-BF34-5C4D-9FB9-0A94E0BCC3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916873487"/>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Lst>
  <p:txStyles>
    <p:titleStyle>
      <a:lvl1pPr algn="l" defTabSz="914354" rtl="0" eaLnBrk="1" latinLnBrk="0" hangingPunct="1">
        <a:lnSpc>
          <a:spcPct val="90000"/>
        </a:lnSpc>
        <a:spcBef>
          <a:spcPct val="0"/>
        </a:spcBef>
        <a:buNone/>
        <a:defRPr sz="4400" b="0" i="0" kern="1200">
          <a:solidFill>
            <a:srgbClr val="001770"/>
          </a:solidFill>
          <a:latin typeface="Arial" panose="020B0604020202020204" pitchFamily="34" charset="0"/>
          <a:ea typeface="+mj-ea"/>
          <a:cs typeface="Arial" panose="020B0604020202020204" pitchFamily="34" charset="0"/>
        </a:defRPr>
      </a:lvl1pPr>
    </p:titleStyle>
    <p:bodyStyle>
      <a:lvl1pPr marL="228589" indent="-228589" algn="l" defTabSz="914354" rtl="0" eaLnBrk="1" latinLnBrk="0" hangingPunct="1">
        <a:lnSpc>
          <a:spcPct val="90000"/>
        </a:lnSpc>
        <a:spcBef>
          <a:spcPts val="1000"/>
        </a:spcBef>
        <a:buClr>
          <a:srgbClr val="00A4E4"/>
        </a:buClr>
        <a:buFont typeface="Arial"/>
        <a:buChar char="•"/>
        <a:defRPr sz="2800" b="0" i="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766" indent="-228589" algn="l" defTabSz="914354" rtl="0" eaLnBrk="1" latinLnBrk="0" hangingPunct="1">
        <a:lnSpc>
          <a:spcPct val="90000"/>
        </a:lnSpc>
        <a:spcBef>
          <a:spcPts val="500"/>
        </a:spcBef>
        <a:buClr>
          <a:srgbClr val="00A4E4"/>
        </a:buClr>
        <a:buFont typeface="Arial"/>
        <a:buChar char="•"/>
        <a:defRPr sz="2400" b="0" i="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2942" indent="-228589" algn="l" defTabSz="914354" rtl="0" eaLnBrk="1" latinLnBrk="0" hangingPunct="1">
        <a:lnSpc>
          <a:spcPct val="90000"/>
        </a:lnSpc>
        <a:spcBef>
          <a:spcPts val="500"/>
        </a:spcBef>
        <a:buClr>
          <a:srgbClr val="00A4E4"/>
        </a:buClr>
        <a:buFont typeface="Arial"/>
        <a:buChar char="•"/>
        <a:defRPr sz="2000" b="0" i="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120" indent="-228589" algn="l" defTabSz="914354" rtl="0" eaLnBrk="1" latinLnBrk="0" hangingPunct="1">
        <a:lnSpc>
          <a:spcPct val="90000"/>
        </a:lnSpc>
        <a:spcBef>
          <a:spcPts val="500"/>
        </a:spcBef>
        <a:buClr>
          <a:srgbClr val="00A4E4"/>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298" indent="-228589" algn="l" defTabSz="914354" rtl="0" eaLnBrk="1" latinLnBrk="0" hangingPunct="1">
        <a:lnSpc>
          <a:spcPct val="90000"/>
        </a:lnSpc>
        <a:spcBef>
          <a:spcPts val="500"/>
        </a:spcBef>
        <a:buClr>
          <a:srgbClr val="00A4E4"/>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9pPr>
    </p:bodyStyle>
    <p:otherStyle>
      <a:defPPr>
        <a:defRPr lang="en-US"/>
      </a:defPPr>
      <a:lvl1pPr marL="0" algn="l" defTabSz="914354" rtl="0" eaLnBrk="1" latinLnBrk="0" hangingPunct="1">
        <a:defRPr sz="1900" kern="1200">
          <a:solidFill>
            <a:schemeClr val="tx1"/>
          </a:solidFill>
          <a:latin typeface="+mn-lt"/>
          <a:ea typeface="+mn-ea"/>
          <a:cs typeface="+mn-cs"/>
        </a:defRPr>
      </a:lvl1pPr>
      <a:lvl2pPr marL="457178" algn="l" defTabSz="914354" rtl="0" eaLnBrk="1" latinLnBrk="0" hangingPunct="1">
        <a:defRPr sz="1900" kern="1200">
          <a:solidFill>
            <a:schemeClr val="tx1"/>
          </a:solidFill>
          <a:latin typeface="+mn-lt"/>
          <a:ea typeface="+mn-ea"/>
          <a:cs typeface="+mn-cs"/>
        </a:defRPr>
      </a:lvl2pPr>
      <a:lvl3pPr marL="914354" algn="l" defTabSz="914354" rtl="0" eaLnBrk="1" latinLnBrk="0" hangingPunct="1">
        <a:defRPr sz="1900" kern="1200">
          <a:solidFill>
            <a:schemeClr val="tx1"/>
          </a:solidFill>
          <a:latin typeface="+mn-lt"/>
          <a:ea typeface="+mn-ea"/>
          <a:cs typeface="+mn-cs"/>
        </a:defRPr>
      </a:lvl3pPr>
      <a:lvl4pPr marL="1371532" algn="l" defTabSz="914354" rtl="0" eaLnBrk="1" latinLnBrk="0" hangingPunct="1">
        <a:defRPr sz="1900" kern="1200">
          <a:solidFill>
            <a:schemeClr val="tx1"/>
          </a:solidFill>
          <a:latin typeface="+mn-lt"/>
          <a:ea typeface="+mn-ea"/>
          <a:cs typeface="+mn-cs"/>
        </a:defRPr>
      </a:lvl4pPr>
      <a:lvl5pPr marL="1828709" algn="l" defTabSz="914354" rtl="0" eaLnBrk="1" latinLnBrk="0" hangingPunct="1">
        <a:defRPr sz="1900" kern="1200">
          <a:solidFill>
            <a:schemeClr val="tx1"/>
          </a:solidFill>
          <a:latin typeface="+mn-lt"/>
          <a:ea typeface="+mn-ea"/>
          <a:cs typeface="+mn-cs"/>
        </a:defRPr>
      </a:lvl5pPr>
      <a:lvl6pPr marL="2285886" algn="l" defTabSz="914354" rtl="0" eaLnBrk="1" latinLnBrk="0" hangingPunct="1">
        <a:defRPr sz="1900" kern="1200">
          <a:solidFill>
            <a:schemeClr val="tx1"/>
          </a:solidFill>
          <a:latin typeface="+mn-lt"/>
          <a:ea typeface="+mn-ea"/>
          <a:cs typeface="+mn-cs"/>
        </a:defRPr>
      </a:lvl6pPr>
      <a:lvl7pPr marL="2743062" algn="l" defTabSz="914354" rtl="0" eaLnBrk="1" latinLnBrk="0" hangingPunct="1">
        <a:defRPr sz="1900" kern="1200">
          <a:solidFill>
            <a:schemeClr val="tx1"/>
          </a:solidFill>
          <a:latin typeface="+mn-lt"/>
          <a:ea typeface="+mn-ea"/>
          <a:cs typeface="+mn-cs"/>
        </a:defRPr>
      </a:lvl7pPr>
      <a:lvl8pPr marL="3200240" algn="l" defTabSz="914354" rtl="0" eaLnBrk="1" latinLnBrk="0" hangingPunct="1">
        <a:defRPr sz="1900" kern="1200">
          <a:solidFill>
            <a:schemeClr val="tx1"/>
          </a:solidFill>
          <a:latin typeface="+mn-lt"/>
          <a:ea typeface="+mn-ea"/>
          <a:cs typeface="+mn-cs"/>
        </a:defRPr>
      </a:lvl8pPr>
      <a:lvl9pPr marL="3657418" algn="l" defTabSz="914354" rtl="0" eaLnBrk="1" latinLnBrk="0" hangingPunct="1">
        <a:defRPr sz="1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36" tIns="45718" rIns="91436" bIns="45718" rtlCol="0" anchor="ctr">
            <a:normAutofit/>
          </a:bodyPr>
          <a:lstStyle/>
          <a:p>
            <a:r>
              <a:rPr lang="en-US" dirty="0"/>
              <a:t>Click to edit GUL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461970"/>
            <a:ext cx="2743200" cy="153888"/>
          </a:xfrm>
          <a:prstGeom prst="rect">
            <a:avLst/>
          </a:prstGeom>
        </p:spPr>
        <p:txBody>
          <a:bodyPr vert="horz" lIns="0" tIns="0" rIns="0" bIns="0" rtlCol="0" anchor="ctr">
            <a:spAutoFit/>
          </a:bodyPr>
          <a:lstStyle>
            <a:lvl1pPr algn="l">
              <a:defRPr sz="1000" b="0" i="0">
                <a:solidFill>
                  <a:schemeClr val="tx1">
                    <a:tint val="75000"/>
                  </a:schemeClr>
                </a:solidFill>
                <a:latin typeface="Arial" panose="020B0604020202020204" pitchFamily="34" charset="0"/>
                <a:cs typeface="Arial" panose="020B0604020202020204" pitchFamily="34" charset="0"/>
              </a:defRPr>
            </a:lvl1pPr>
          </a:lstStyle>
          <a:p>
            <a:fld id="{A237B446-C1BA-6442-A14F-AEF633C16BB8}" type="datetimeFigureOut">
              <a:rPr lang="en-US" smtClean="0"/>
              <a:pPr/>
              <a:t>5/23/2022</a:t>
            </a:fld>
            <a:endParaRPr lang="en-US" dirty="0"/>
          </a:p>
        </p:txBody>
      </p:sp>
      <p:sp>
        <p:nvSpPr>
          <p:cNvPr id="6" name="Slide Number Placeholder 5"/>
          <p:cNvSpPr>
            <a:spLocks noGrp="1"/>
          </p:cNvSpPr>
          <p:nvPr>
            <p:ph type="sldNum" sz="quarter" idx="4"/>
          </p:nvPr>
        </p:nvSpPr>
        <p:spPr>
          <a:xfrm>
            <a:off x="8610600" y="6461970"/>
            <a:ext cx="2743200" cy="153888"/>
          </a:xfrm>
          <a:prstGeom prst="rect">
            <a:avLst/>
          </a:prstGeom>
        </p:spPr>
        <p:txBody>
          <a:bodyPr vert="horz" lIns="0" tIns="0" rIns="0" bIns="0" rtlCol="0" anchor="ctr">
            <a:spAutoFit/>
          </a:bodyPr>
          <a:lstStyle>
            <a:lvl1pPr algn="r">
              <a:defRPr sz="1000" b="0" i="0">
                <a:solidFill>
                  <a:schemeClr val="tx1">
                    <a:tint val="75000"/>
                  </a:schemeClr>
                </a:solidFill>
                <a:latin typeface="Arial" panose="020B0604020202020204" pitchFamily="34" charset="0"/>
                <a:cs typeface="Arial" panose="020B0604020202020204" pitchFamily="34" charset="0"/>
              </a:defRPr>
            </a:lvl1pPr>
          </a:lstStyle>
          <a:p>
            <a:fld id="{AF252111-F98F-D540-BC70-9C3C96DA37E7}" type="slidenum">
              <a:rPr lang="en-US" smtClean="0"/>
              <a:pPr/>
              <a:t>‹#›</a:t>
            </a:fld>
            <a:endParaRPr lang="en-US" dirty="0"/>
          </a:p>
        </p:txBody>
      </p:sp>
      <p:sp>
        <p:nvSpPr>
          <p:cNvPr id="7" name="Footer Placeholder 6">
            <a:extLst>
              <a:ext uri="{FF2B5EF4-FFF2-40B4-BE49-F238E27FC236}">
                <a16:creationId xmlns:a16="http://schemas.microsoft.com/office/drawing/2014/main" id="{89F43200-BF34-5C4D-9FB9-0A94E0BCC3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740637696"/>
      </p:ext>
    </p:extLst>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Lst>
  <p:txStyles>
    <p:titleStyle>
      <a:lvl1pPr algn="l" defTabSz="914354" rtl="0" eaLnBrk="1" latinLnBrk="0" hangingPunct="1">
        <a:lnSpc>
          <a:spcPct val="90000"/>
        </a:lnSpc>
        <a:spcBef>
          <a:spcPct val="0"/>
        </a:spcBef>
        <a:buNone/>
        <a:defRPr sz="4400" b="0" i="0" kern="1200">
          <a:solidFill>
            <a:srgbClr val="001770"/>
          </a:solidFill>
          <a:latin typeface="Arial" panose="020B0604020202020204" pitchFamily="34" charset="0"/>
          <a:ea typeface="+mj-ea"/>
          <a:cs typeface="Arial" panose="020B0604020202020204" pitchFamily="34" charset="0"/>
        </a:defRPr>
      </a:lvl1pPr>
    </p:titleStyle>
    <p:bodyStyle>
      <a:lvl1pPr marL="228589" indent="-228589" algn="l" defTabSz="914354" rtl="0" eaLnBrk="1" latinLnBrk="0" hangingPunct="1">
        <a:lnSpc>
          <a:spcPct val="90000"/>
        </a:lnSpc>
        <a:spcBef>
          <a:spcPts val="1000"/>
        </a:spcBef>
        <a:buClr>
          <a:srgbClr val="FF8200"/>
        </a:buClr>
        <a:buFont typeface="Arial"/>
        <a:buChar char="•"/>
        <a:defRPr sz="2800" b="0" i="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766" indent="-228589" algn="l" defTabSz="914354" rtl="0" eaLnBrk="1" latinLnBrk="0" hangingPunct="1">
        <a:lnSpc>
          <a:spcPct val="90000"/>
        </a:lnSpc>
        <a:spcBef>
          <a:spcPts val="500"/>
        </a:spcBef>
        <a:buClr>
          <a:srgbClr val="FF8200"/>
        </a:buClr>
        <a:buFont typeface="Arial"/>
        <a:buChar char="•"/>
        <a:defRPr sz="2400" b="0" i="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2942" indent="-228589" algn="l" defTabSz="914354" rtl="0" eaLnBrk="1" latinLnBrk="0" hangingPunct="1">
        <a:lnSpc>
          <a:spcPct val="90000"/>
        </a:lnSpc>
        <a:spcBef>
          <a:spcPts val="500"/>
        </a:spcBef>
        <a:buClr>
          <a:srgbClr val="FF8200"/>
        </a:buClr>
        <a:buFont typeface="Arial"/>
        <a:buChar char="•"/>
        <a:defRPr sz="2000" b="0" i="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120" indent="-228589" algn="l" defTabSz="914354" rtl="0" eaLnBrk="1" latinLnBrk="0" hangingPunct="1">
        <a:lnSpc>
          <a:spcPct val="90000"/>
        </a:lnSpc>
        <a:spcBef>
          <a:spcPts val="500"/>
        </a:spcBef>
        <a:buClr>
          <a:srgbClr val="FF8200"/>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298" indent="-228589" algn="l" defTabSz="914354" rtl="0" eaLnBrk="1" latinLnBrk="0" hangingPunct="1">
        <a:lnSpc>
          <a:spcPct val="90000"/>
        </a:lnSpc>
        <a:spcBef>
          <a:spcPts val="500"/>
        </a:spcBef>
        <a:buClr>
          <a:srgbClr val="FF8200"/>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9pPr>
    </p:bodyStyle>
    <p:otherStyle>
      <a:defPPr>
        <a:defRPr lang="en-US"/>
      </a:defPPr>
      <a:lvl1pPr marL="0" algn="l" defTabSz="914354" rtl="0" eaLnBrk="1" latinLnBrk="0" hangingPunct="1">
        <a:defRPr sz="1900" kern="1200">
          <a:solidFill>
            <a:schemeClr val="tx1"/>
          </a:solidFill>
          <a:latin typeface="+mn-lt"/>
          <a:ea typeface="+mn-ea"/>
          <a:cs typeface="+mn-cs"/>
        </a:defRPr>
      </a:lvl1pPr>
      <a:lvl2pPr marL="457178" algn="l" defTabSz="914354" rtl="0" eaLnBrk="1" latinLnBrk="0" hangingPunct="1">
        <a:defRPr sz="1900" kern="1200">
          <a:solidFill>
            <a:schemeClr val="tx1"/>
          </a:solidFill>
          <a:latin typeface="+mn-lt"/>
          <a:ea typeface="+mn-ea"/>
          <a:cs typeface="+mn-cs"/>
        </a:defRPr>
      </a:lvl2pPr>
      <a:lvl3pPr marL="914354" algn="l" defTabSz="914354" rtl="0" eaLnBrk="1" latinLnBrk="0" hangingPunct="1">
        <a:defRPr sz="1900" kern="1200">
          <a:solidFill>
            <a:schemeClr val="tx1"/>
          </a:solidFill>
          <a:latin typeface="+mn-lt"/>
          <a:ea typeface="+mn-ea"/>
          <a:cs typeface="+mn-cs"/>
        </a:defRPr>
      </a:lvl3pPr>
      <a:lvl4pPr marL="1371532" algn="l" defTabSz="914354" rtl="0" eaLnBrk="1" latinLnBrk="0" hangingPunct="1">
        <a:defRPr sz="1900" kern="1200">
          <a:solidFill>
            <a:schemeClr val="tx1"/>
          </a:solidFill>
          <a:latin typeface="+mn-lt"/>
          <a:ea typeface="+mn-ea"/>
          <a:cs typeface="+mn-cs"/>
        </a:defRPr>
      </a:lvl4pPr>
      <a:lvl5pPr marL="1828709" algn="l" defTabSz="914354" rtl="0" eaLnBrk="1" latinLnBrk="0" hangingPunct="1">
        <a:defRPr sz="1900" kern="1200">
          <a:solidFill>
            <a:schemeClr val="tx1"/>
          </a:solidFill>
          <a:latin typeface="+mn-lt"/>
          <a:ea typeface="+mn-ea"/>
          <a:cs typeface="+mn-cs"/>
        </a:defRPr>
      </a:lvl5pPr>
      <a:lvl6pPr marL="2285886" algn="l" defTabSz="914354" rtl="0" eaLnBrk="1" latinLnBrk="0" hangingPunct="1">
        <a:defRPr sz="1900" kern="1200">
          <a:solidFill>
            <a:schemeClr val="tx1"/>
          </a:solidFill>
          <a:latin typeface="+mn-lt"/>
          <a:ea typeface="+mn-ea"/>
          <a:cs typeface="+mn-cs"/>
        </a:defRPr>
      </a:lvl6pPr>
      <a:lvl7pPr marL="2743062" algn="l" defTabSz="914354" rtl="0" eaLnBrk="1" latinLnBrk="0" hangingPunct="1">
        <a:defRPr sz="1900" kern="1200">
          <a:solidFill>
            <a:schemeClr val="tx1"/>
          </a:solidFill>
          <a:latin typeface="+mn-lt"/>
          <a:ea typeface="+mn-ea"/>
          <a:cs typeface="+mn-cs"/>
        </a:defRPr>
      </a:lvl7pPr>
      <a:lvl8pPr marL="3200240" algn="l" defTabSz="914354" rtl="0" eaLnBrk="1" latinLnBrk="0" hangingPunct="1">
        <a:defRPr sz="1900" kern="1200">
          <a:solidFill>
            <a:schemeClr val="tx1"/>
          </a:solidFill>
          <a:latin typeface="+mn-lt"/>
          <a:ea typeface="+mn-ea"/>
          <a:cs typeface="+mn-cs"/>
        </a:defRPr>
      </a:lvl8pPr>
      <a:lvl9pPr marL="3657418" algn="l" defTabSz="914354" rtl="0" eaLnBrk="1" latinLnBrk="0" hangingPunct="1">
        <a:defRPr sz="19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36" tIns="45718" rIns="91436" bIns="45718" rtlCol="0" anchor="ctr">
            <a:normAutofit/>
          </a:bodyPr>
          <a:lstStyle/>
          <a:p>
            <a:r>
              <a:rPr lang="en-US" dirty="0"/>
              <a:t>Click to edit VUL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461970"/>
            <a:ext cx="2743200" cy="153888"/>
          </a:xfrm>
          <a:prstGeom prst="rect">
            <a:avLst/>
          </a:prstGeom>
        </p:spPr>
        <p:txBody>
          <a:bodyPr vert="horz" lIns="0" tIns="0" rIns="0" bIns="0" rtlCol="0" anchor="ctr">
            <a:spAutoFit/>
          </a:bodyPr>
          <a:lstStyle>
            <a:lvl1pPr algn="l">
              <a:defRPr sz="1000" b="0" i="0">
                <a:solidFill>
                  <a:schemeClr val="tx1">
                    <a:tint val="75000"/>
                  </a:schemeClr>
                </a:solidFill>
                <a:latin typeface="Arial" panose="020B0604020202020204" pitchFamily="34" charset="0"/>
                <a:cs typeface="Arial" panose="020B0604020202020204" pitchFamily="34" charset="0"/>
              </a:defRPr>
            </a:lvl1pPr>
          </a:lstStyle>
          <a:p>
            <a:fld id="{A237B446-C1BA-6442-A14F-AEF633C16BB8}" type="datetimeFigureOut">
              <a:rPr lang="en-US" smtClean="0"/>
              <a:pPr/>
              <a:t>5/23/2022</a:t>
            </a:fld>
            <a:endParaRPr lang="en-US" dirty="0"/>
          </a:p>
        </p:txBody>
      </p:sp>
      <p:sp>
        <p:nvSpPr>
          <p:cNvPr id="6" name="Slide Number Placeholder 5"/>
          <p:cNvSpPr>
            <a:spLocks noGrp="1"/>
          </p:cNvSpPr>
          <p:nvPr>
            <p:ph type="sldNum" sz="quarter" idx="4"/>
          </p:nvPr>
        </p:nvSpPr>
        <p:spPr>
          <a:xfrm>
            <a:off x="8610600" y="6461970"/>
            <a:ext cx="2743200" cy="153888"/>
          </a:xfrm>
          <a:prstGeom prst="rect">
            <a:avLst/>
          </a:prstGeom>
        </p:spPr>
        <p:txBody>
          <a:bodyPr vert="horz" lIns="0" tIns="0" rIns="0" bIns="0" rtlCol="0" anchor="ctr">
            <a:spAutoFit/>
          </a:bodyPr>
          <a:lstStyle>
            <a:lvl1pPr algn="r">
              <a:defRPr sz="1000" b="0" i="0">
                <a:solidFill>
                  <a:schemeClr val="tx1">
                    <a:tint val="75000"/>
                  </a:schemeClr>
                </a:solidFill>
                <a:latin typeface="Arial" panose="020B0604020202020204" pitchFamily="34" charset="0"/>
                <a:cs typeface="Arial" panose="020B0604020202020204" pitchFamily="34" charset="0"/>
              </a:defRPr>
            </a:lvl1pPr>
          </a:lstStyle>
          <a:p>
            <a:fld id="{AF252111-F98F-D540-BC70-9C3C96DA37E7}" type="slidenum">
              <a:rPr lang="en-US" smtClean="0"/>
              <a:pPr/>
              <a:t>‹#›</a:t>
            </a:fld>
            <a:endParaRPr lang="en-US" dirty="0"/>
          </a:p>
        </p:txBody>
      </p:sp>
      <p:sp>
        <p:nvSpPr>
          <p:cNvPr id="7" name="Footer Placeholder 6">
            <a:extLst>
              <a:ext uri="{FF2B5EF4-FFF2-40B4-BE49-F238E27FC236}">
                <a16:creationId xmlns:a16="http://schemas.microsoft.com/office/drawing/2014/main" id="{89F43200-BF34-5C4D-9FB9-0A94E0BCC3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26504497"/>
      </p:ext>
    </p:extLst>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Lst>
  <p:txStyles>
    <p:titleStyle>
      <a:lvl1pPr algn="l" defTabSz="914354" rtl="0" eaLnBrk="1" latinLnBrk="0" hangingPunct="1">
        <a:lnSpc>
          <a:spcPct val="90000"/>
        </a:lnSpc>
        <a:spcBef>
          <a:spcPct val="0"/>
        </a:spcBef>
        <a:buNone/>
        <a:defRPr sz="4400" b="0" i="0" kern="1200">
          <a:solidFill>
            <a:srgbClr val="001770"/>
          </a:solidFill>
          <a:latin typeface="Arial" panose="020B0604020202020204" pitchFamily="34" charset="0"/>
          <a:ea typeface="+mj-ea"/>
          <a:cs typeface="Arial" panose="020B0604020202020204" pitchFamily="34" charset="0"/>
        </a:defRPr>
      </a:lvl1pPr>
    </p:titleStyle>
    <p:bodyStyle>
      <a:lvl1pPr marL="228589" indent="-228589" algn="l" defTabSz="914354" rtl="0" eaLnBrk="1" latinLnBrk="0" hangingPunct="1">
        <a:lnSpc>
          <a:spcPct val="90000"/>
        </a:lnSpc>
        <a:spcBef>
          <a:spcPts val="1000"/>
        </a:spcBef>
        <a:buClr>
          <a:srgbClr val="B1B1B1"/>
        </a:buClr>
        <a:buFont typeface="Arial"/>
        <a:buChar char="•"/>
        <a:defRPr sz="2800" b="0" i="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766" indent="-228589" algn="l" defTabSz="914354" rtl="0" eaLnBrk="1" latinLnBrk="0" hangingPunct="1">
        <a:lnSpc>
          <a:spcPct val="90000"/>
        </a:lnSpc>
        <a:spcBef>
          <a:spcPts val="500"/>
        </a:spcBef>
        <a:buClr>
          <a:srgbClr val="B1B1B1"/>
        </a:buClr>
        <a:buFont typeface="Arial"/>
        <a:buChar char="•"/>
        <a:defRPr sz="2400" b="0" i="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2942" indent="-228589" algn="l" defTabSz="914354" rtl="0" eaLnBrk="1" latinLnBrk="0" hangingPunct="1">
        <a:lnSpc>
          <a:spcPct val="90000"/>
        </a:lnSpc>
        <a:spcBef>
          <a:spcPts val="500"/>
        </a:spcBef>
        <a:buClr>
          <a:srgbClr val="B1B1B1"/>
        </a:buClr>
        <a:buFont typeface="Arial"/>
        <a:buChar char="•"/>
        <a:defRPr sz="2000" b="0" i="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120" indent="-228589" algn="l" defTabSz="914354" rtl="0" eaLnBrk="1" latinLnBrk="0" hangingPunct="1">
        <a:lnSpc>
          <a:spcPct val="90000"/>
        </a:lnSpc>
        <a:spcBef>
          <a:spcPts val="500"/>
        </a:spcBef>
        <a:buClr>
          <a:srgbClr val="B1B1B1"/>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298" indent="-228589" algn="l" defTabSz="914354" rtl="0" eaLnBrk="1" latinLnBrk="0" hangingPunct="1">
        <a:lnSpc>
          <a:spcPct val="90000"/>
        </a:lnSpc>
        <a:spcBef>
          <a:spcPts val="500"/>
        </a:spcBef>
        <a:buClr>
          <a:srgbClr val="B1B1B1"/>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9pPr>
    </p:bodyStyle>
    <p:otherStyle>
      <a:defPPr>
        <a:defRPr lang="en-US"/>
      </a:defPPr>
      <a:lvl1pPr marL="0" algn="l" defTabSz="914354" rtl="0" eaLnBrk="1" latinLnBrk="0" hangingPunct="1">
        <a:defRPr sz="1900" kern="1200">
          <a:solidFill>
            <a:schemeClr val="tx1"/>
          </a:solidFill>
          <a:latin typeface="+mn-lt"/>
          <a:ea typeface="+mn-ea"/>
          <a:cs typeface="+mn-cs"/>
        </a:defRPr>
      </a:lvl1pPr>
      <a:lvl2pPr marL="457178" algn="l" defTabSz="914354" rtl="0" eaLnBrk="1" latinLnBrk="0" hangingPunct="1">
        <a:defRPr sz="1900" kern="1200">
          <a:solidFill>
            <a:schemeClr val="tx1"/>
          </a:solidFill>
          <a:latin typeface="+mn-lt"/>
          <a:ea typeface="+mn-ea"/>
          <a:cs typeface="+mn-cs"/>
        </a:defRPr>
      </a:lvl2pPr>
      <a:lvl3pPr marL="914354" algn="l" defTabSz="914354" rtl="0" eaLnBrk="1" latinLnBrk="0" hangingPunct="1">
        <a:defRPr sz="1900" kern="1200">
          <a:solidFill>
            <a:schemeClr val="tx1"/>
          </a:solidFill>
          <a:latin typeface="+mn-lt"/>
          <a:ea typeface="+mn-ea"/>
          <a:cs typeface="+mn-cs"/>
        </a:defRPr>
      </a:lvl3pPr>
      <a:lvl4pPr marL="1371532" algn="l" defTabSz="914354" rtl="0" eaLnBrk="1" latinLnBrk="0" hangingPunct="1">
        <a:defRPr sz="1900" kern="1200">
          <a:solidFill>
            <a:schemeClr val="tx1"/>
          </a:solidFill>
          <a:latin typeface="+mn-lt"/>
          <a:ea typeface="+mn-ea"/>
          <a:cs typeface="+mn-cs"/>
        </a:defRPr>
      </a:lvl4pPr>
      <a:lvl5pPr marL="1828709" algn="l" defTabSz="914354" rtl="0" eaLnBrk="1" latinLnBrk="0" hangingPunct="1">
        <a:defRPr sz="1900" kern="1200">
          <a:solidFill>
            <a:schemeClr val="tx1"/>
          </a:solidFill>
          <a:latin typeface="+mn-lt"/>
          <a:ea typeface="+mn-ea"/>
          <a:cs typeface="+mn-cs"/>
        </a:defRPr>
      </a:lvl5pPr>
      <a:lvl6pPr marL="2285886" algn="l" defTabSz="914354" rtl="0" eaLnBrk="1" latinLnBrk="0" hangingPunct="1">
        <a:defRPr sz="1900" kern="1200">
          <a:solidFill>
            <a:schemeClr val="tx1"/>
          </a:solidFill>
          <a:latin typeface="+mn-lt"/>
          <a:ea typeface="+mn-ea"/>
          <a:cs typeface="+mn-cs"/>
        </a:defRPr>
      </a:lvl6pPr>
      <a:lvl7pPr marL="2743062" algn="l" defTabSz="914354" rtl="0" eaLnBrk="1" latinLnBrk="0" hangingPunct="1">
        <a:defRPr sz="1900" kern="1200">
          <a:solidFill>
            <a:schemeClr val="tx1"/>
          </a:solidFill>
          <a:latin typeface="+mn-lt"/>
          <a:ea typeface="+mn-ea"/>
          <a:cs typeface="+mn-cs"/>
        </a:defRPr>
      </a:lvl7pPr>
      <a:lvl8pPr marL="3200240" algn="l" defTabSz="914354" rtl="0" eaLnBrk="1" latinLnBrk="0" hangingPunct="1">
        <a:defRPr sz="1900" kern="1200">
          <a:solidFill>
            <a:schemeClr val="tx1"/>
          </a:solidFill>
          <a:latin typeface="+mn-lt"/>
          <a:ea typeface="+mn-ea"/>
          <a:cs typeface="+mn-cs"/>
        </a:defRPr>
      </a:lvl8pPr>
      <a:lvl9pPr marL="3657418" algn="l" defTabSz="914354" rtl="0" eaLnBrk="1" latinLnBrk="0" hangingPunct="1">
        <a:defRPr sz="19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36" tIns="45718" rIns="91436" bIns="45718" rtlCol="0" anchor="ctr">
            <a:normAutofit/>
          </a:bodyPr>
          <a:lstStyle/>
          <a:p>
            <a:r>
              <a:rPr lang="en-US" dirty="0"/>
              <a:t>Click to edit General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461970"/>
            <a:ext cx="2743200" cy="153888"/>
          </a:xfrm>
          <a:prstGeom prst="rect">
            <a:avLst/>
          </a:prstGeom>
        </p:spPr>
        <p:txBody>
          <a:bodyPr vert="horz" lIns="0" tIns="0" rIns="0" bIns="0" rtlCol="0" anchor="ctr">
            <a:spAutoFit/>
          </a:bodyPr>
          <a:lstStyle>
            <a:lvl1pPr algn="l">
              <a:defRPr sz="1000" b="0" i="0">
                <a:solidFill>
                  <a:schemeClr val="tx1">
                    <a:tint val="75000"/>
                  </a:schemeClr>
                </a:solidFill>
                <a:latin typeface="Arial" panose="020B0604020202020204" pitchFamily="34" charset="0"/>
                <a:cs typeface="Arial" panose="020B0604020202020204" pitchFamily="34" charset="0"/>
              </a:defRPr>
            </a:lvl1pPr>
          </a:lstStyle>
          <a:p>
            <a:fld id="{A237B446-C1BA-6442-A14F-AEF633C16BB8}" type="datetimeFigureOut">
              <a:rPr lang="en-US" smtClean="0"/>
              <a:pPr/>
              <a:t>5/23/2022</a:t>
            </a:fld>
            <a:endParaRPr lang="en-US" dirty="0"/>
          </a:p>
        </p:txBody>
      </p:sp>
      <p:sp>
        <p:nvSpPr>
          <p:cNvPr id="6" name="Slide Number Placeholder 5"/>
          <p:cNvSpPr>
            <a:spLocks noGrp="1"/>
          </p:cNvSpPr>
          <p:nvPr>
            <p:ph type="sldNum" sz="quarter" idx="4"/>
          </p:nvPr>
        </p:nvSpPr>
        <p:spPr>
          <a:xfrm>
            <a:off x="8610600" y="6461970"/>
            <a:ext cx="2743200" cy="153888"/>
          </a:xfrm>
          <a:prstGeom prst="rect">
            <a:avLst/>
          </a:prstGeom>
        </p:spPr>
        <p:txBody>
          <a:bodyPr vert="horz" lIns="0" tIns="0" rIns="0" bIns="0" rtlCol="0" anchor="ctr">
            <a:spAutoFit/>
          </a:bodyPr>
          <a:lstStyle>
            <a:lvl1pPr algn="r">
              <a:defRPr sz="1000" b="0" i="0">
                <a:solidFill>
                  <a:schemeClr val="tx1">
                    <a:tint val="75000"/>
                  </a:schemeClr>
                </a:solidFill>
                <a:latin typeface="Arial" panose="020B0604020202020204" pitchFamily="34" charset="0"/>
                <a:cs typeface="Arial" panose="020B0604020202020204" pitchFamily="34" charset="0"/>
              </a:defRPr>
            </a:lvl1pPr>
          </a:lstStyle>
          <a:p>
            <a:fld id="{AF252111-F98F-D540-BC70-9C3C96DA37E7}" type="slidenum">
              <a:rPr lang="en-US" smtClean="0"/>
              <a:pPr/>
              <a:t>‹#›</a:t>
            </a:fld>
            <a:endParaRPr lang="en-US" dirty="0"/>
          </a:p>
        </p:txBody>
      </p:sp>
      <p:sp>
        <p:nvSpPr>
          <p:cNvPr id="7" name="Footer Placeholder 6">
            <a:extLst>
              <a:ext uri="{FF2B5EF4-FFF2-40B4-BE49-F238E27FC236}">
                <a16:creationId xmlns:a16="http://schemas.microsoft.com/office/drawing/2014/main" id="{89F43200-BF34-5C4D-9FB9-0A94E0BCC3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31120835"/>
      </p:ext>
    </p:extLst>
  </p:cSld>
  <p:clrMap bg1="lt1" tx1="dk1" bg2="lt2" tx2="dk2" accent1="accent1" accent2="accent2" accent3="accent3" accent4="accent4" accent5="accent5" accent6="accent6" hlink="hlink" folHlink="folHlink"/>
  <p:sldLayoutIdLst>
    <p:sldLayoutId id="2147483902"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Lst>
  <p:txStyles>
    <p:titleStyle>
      <a:lvl1pPr algn="l" defTabSz="914354" rtl="0" eaLnBrk="1" latinLnBrk="0" hangingPunct="1">
        <a:lnSpc>
          <a:spcPct val="90000"/>
        </a:lnSpc>
        <a:spcBef>
          <a:spcPct val="0"/>
        </a:spcBef>
        <a:buNone/>
        <a:defRPr sz="4400" b="0" i="0" kern="1200">
          <a:solidFill>
            <a:srgbClr val="001770"/>
          </a:solidFill>
          <a:latin typeface="Arial" panose="020B0604020202020204" pitchFamily="34" charset="0"/>
          <a:ea typeface="+mj-ea"/>
          <a:cs typeface="Arial" panose="020B0604020202020204" pitchFamily="34" charset="0"/>
        </a:defRPr>
      </a:lvl1pPr>
    </p:titleStyle>
    <p:bodyStyle>
      <a:lvl1pPr marL="228589" indent="-228589" algn="l" defTabSz="914354" rtl="0" eaLnBrk="1" latinLnBrk="0" hangingPunct="1">
        <a:lnSpc>
          <a:spcPct val="90000"/>
        </a:lnSpc>
        <a:spcBef>
          <a:spcPts val="1000"/>
        </a:spcBef>
        <a:buClr>
          <a:srgbClr val="FFBF3F"/>
        </a:buClr>
        <a:buFont typeface="Arial"/>
        <a:buChar char="•"/>
        <a:defRPr sz="2800" b="0" i="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766" indent="-228589" algn="l" defTabSz="914354" rtl="0" eaLnBrk="1" latinLnBrk="0" hangingPunct="1">
        <a:lnSpc>
          <a:spcPct val="90000"/>
        </a:lnSpc>
        <a:spcBef>
          <a:spcPts val="500"/>
        </a:spcBef>
        <a:buClr>
          <a:srgbClr val="FFBF3F"/>
        </a:buClr>
        <a:buFont typeface="Arial"/>
        <a:buChar char="•"/>
        <a:defRPr sz="2400" b="0" i="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2942" indent="-228589" algn="l" defTabSz="914354" rtl="0" eaLnBrk="1" latinLnBrk="0" hangingPunct="1">
        <a:lnSpc>
          <a:spcPct val="90000"/>
        </a:lnSpc>
        <a:spcBef>
          <a:spcPts val="500"/>
        </a:spcBef>
        <a:buClr>
          <a:srgbClr val="FFBF3F"/>
        </a:buClr>
        <a:buFont typeface="Arial"/>
        <a:buChar char="•"/>
        <a:defRPr sz="2000" b="0" i="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120" indent="-228589" algn="l" defTabSz="914354" rtl="0" eaLnBrk="1" latinLnBrk="0" hangingPunct="1">
        <a:lnSpc>
          <a:spcPct val="90000"/>
        </a:lnSpc>
        <a:spcBef>
          <a:spcPts val="500"/>
        </a:spcBef>
        <a:buClr>
          <a:srgbClr val="FFBF3F"/>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298" indent="-228589" algn="l" defTabSz="914354" rtl="0" eaLnBrk="1" latinLnBrk="0" hangingPunct="1">
        <a:lnSpc>
          <a:spcPct val="90000"/>
        </a:lnSpc>
        <a:spcBef>
          <a:spcPts val="500"/>
        </a:spcBef>
        <a:buClr>
          <a:srgbClr val="FFBF3F"/>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9pPr>
    </p:bodyStyle>
    <p:otherStyle>
      <a:defPPr>
        <a:defRPr lang="en-US"/>
      </a:defPPr>
      <a:lvl1pPr marL="0" algn="l" defTabSz="914354" rtl="0" eaLnBrk="1" latinLnBrk="0" hangingPunct="1">
        <a:defRPr sz="1900" kern="1200">
          <a:solidFill>
            <a:schemeClr val="tx1"/>
          </a:solidFill>
          <a:latin typeface="+mn-lt"/>
          <a:ea typeface="+mn-ea"/>
          <a:cs typeface="+mn-cs"/>
        </a:defRPr>
      </a:lvl1pPr>
      <a:lvl2pPr marL="457178" algn="l" defTabSz="914354" rtl="0" eaLnBrk="1" latinLnBrk="0" hangingPunct="1">
        <a:defRPr sz="1900" kern="1200">
          <a:solidFill>
            <a:schemeClr val="tx1"/>
          </a:solidFill>
          <a:latin typeface="+mn-lt"/>
          <a:ea typeface="+mn-ea"/>
          <a:cs typeface="+mn-cs"/>
        </a:defRPr>
      </a:lvl2pPr>
      <a:lvl3pPr marL="914354" algn="l" defTabSz="914354" rtl="0" eaLnBrk="1" latinLnBrk="0" hangingPunct="1">
        <a:defRPr sz="1900" kern="1200">
          <a:solidFill>
            <a:schemeClr val="tx1"/>
          </a:solidFill>
          <a:latin typeface="+mn-lt"/>
          <a:ea typeface="+mn-ea"/>
          <a:cs typeface="+mn-cs"/>
        </a:defRPr>
      </a:lvl3pPr>
      <a:lvl4pPr marL="1371532" algn="l" defTabSz="914354" rtl="0" eaLnBrk="1" latinLnBrk="0" hangingPunct="1">
        <a:defRPr sz="1900" kern="1200">
          <a:solidFill>
            <a:schemeClr val="tx1"/>
          </a:solidFill>
          <a:latin typeface="+mn-lt"/>
          <a:ea typeface="+mn-ea"/>
          <a:cs typeface="+mn-cs"/>
        </a:defRPr>
      </a:lvl4pPr>
      <a:lvl5pPr marL="1828709" algn="l" defTabSz="914354" rtl="0" eaLnBrk="1" latinLnBrk="0" hangingPunct="1">
        <a:defRPr sz="1900" kern="1200">
          <a:solidFill>
            <a:schemeClr val="tx1"/>
          </a:solidFill>
          <a:latin typeface="+mn-lt"/>
          <a:ea typeface="+mn-ea"/>
          <a:cs typeface="+mn-cs"/>
        </a:defRPr>
      </a:lvl5pPr>
      <a:lvl6pPr marL="2285886" algn="l" defTabSz="914354" rtl="0" eaLnBrk="1" latinLnBrk="0" hangingPunct="1">
        <a:defRPr sz="1900" kern="1200">
          <a:solidFill>
            <a:schemeClr val="tx1"/>
          </a:solidFill>
          <a:latin typeface="+mn-lt"/>
          <a:ea typeface="+mn-ea"/>
          <a:cs typeface="+mn-cs"/>
        </a:defRPr>
      </a:lvl6pPr>
      <a:lvl7pPr marL="2743062" algn="l" defTabSz="914354" rtl="0" eaLnBrk="1" latinLnBrk="0" hangingPunct="1">
        <a:defRPr sz="1900" kern="1200">
          <a:solidFill>
            <a:schemeClr val="tx1"/>
          </a:solidFill>
          <a:latin typeface="+mn-lt"/>
          <a:ea typeface="+mn-ea"/>
          <a:cs typeface="+mn-cs"/>
        </a:defRPr>
      </a:lvl7pPr>
      <a:lvl8pPr marL="3200240" algn="l" defTabSz="914354" rtl="0" eaLnBrk="1" latinLnBrk="0" hangingPunct="1">
        <a:defRPr sz="1900" kern="1200">
          <a:solidFill>
            <a:schemeClr val="tx1"/>
          </a:solidFill>
          <a:latin typeface="+mn-lt"/>
          <a:ea typeface="+mn-ea"/>
          <a:cs typeface="+mn-cs"/>
        </a:defRPr>
      </a:lvl8pPr>
      <a:lvl9pPr marL="3657418" algn="l" defTabSz="91435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2"/>
          <p:cNvSpPr>
            <a:spLocks noGrp="1"/>
          </p:cNvSpPr>
          <p:nvPr>
            <p:ph type="ctrTitle"/>
          </p:nvPr>
        </p:nvSpPr>
        <p:spPr>
          <a:prstGeom prst="rect">
            <a:avLst/>
          </a:prstGeom>
        </p:spPr>
        <p:txBody>
          <a:bodyPr>
            <a:normAutofit/>
          </a:bodyPr>
          <a:lstStyle/>
          <a:p>
            <a:pPr>
              <a:spcBef>
                <a:spcPts val="0"/>
              </a:spcBef>
              <a:defRPr/>
            </a:pPr>
            <a:r>
              <a:rPr lang="en-US" altLang="en-US" kern="0" dirty="0">
                <a:solidFill>
                  <a:srgbClr val="001770"/>
                </a:solidFill>
                <a:latin typeface="Arial"/>
                <a:cs typeface="Arial"/>
              </a:rPr>
              <a:t>QoL Flex Term</a:t>
            </a:r>
            <a:br>
              <a:rPr lang="en-US" altLang="en-US" kern="0" dirty="0">
                <a:solidFill>
                  <a:srgbClr val="001770"/>
                </a:solidFill>
                <a:latin typeface="Arial"/>
                <a:cs typeface="Arial"/>
              </a:rPr>
            </a:br>
            <a:r>
              <a:rPr lang="en-US" altLang="en-US" sz="2400" kern="0" dirty="0">
                <a:solidFill>
                  <a:schemeClr val="tx1">
                    <a:lumMod val="50000"/>
                    <a:lumOff val="50000"/>
                  </a:schemeClr>
                </a:solidFill>
                <a:latin typeface="Arial"/>
                <a:cs typeface="Arial"/>
              </a:rPr>
              <a:t>Choose Wisely. Choose Flex Term.</a:t>
            </a:r>
            <a:endParaRPr lang="en-US" sz="2400" kern="0" dirty="0">
              <a:solidFill>
                <a:schemeClr val="tx1">
                  <a:lumMod val="50000"/>
                  <a:lumOff val="50000"/>
                </a:schemeClr>
              </a:solidFill>
              <a:latin typeface="Arial"/>
              <a:cs typeface="Arial"/>
            </a:endParaRPr>
          </a:p>
        </p:txBody>
      </p:sp>
      <p:sp>
        <p:nvSpPr>
          <p:cNvPr id="8" name="Slide Number Placeholder 27">
            <a:extLst>
              <a:ext uri="{FF2B5EF4-FFF2-40B4-BE49-F238E27FC236}">
                <a16:creationId xmlns:a16="http://schemas.microsoft.com/office/drawing/2014/main" id="{D1CFAE79-2FEB-B543-9CA3-EDB84CF89104}"/>
              </a:ext>
            </a:extLst>
          </p:cNvPr>
          <p:cNvSpPr>
            <a:spLocks noGrp="1"/>
          </p:cNvSpPr>
          <p:nvPr>
            <p:ph type="sldNum" sz="quarter" idx="12"/>
          </p:nvPr>
        </p:nvSpPr>
        <p:spPr/>
        <p:txBody>
          <a:bodyPr/>
          <a:lstStyle/>
          <a:p>
            <a:r>
              <a:rPr lang="en-US" altLang="en-US" sz="800" dirty="0">
                <a:latin typeface="Arial" charset="0"/>
                <a:ea typeface="Arial" charset="0"/>
                <a:cs typeface="Arial" charset="0"/>
              </a:rPr>
              <a:t>FOR FINANCIAL PROFESSIONAL USE ONLY </a:t>
            </a:r>
            <a:r>
              <a:rPr lang="mr-IN" altLang="en-US" sz="800" dirty="0">
                <a:latin typeface="Arial" charset="0"/>
                <a:ea typeface="Arial" charset="0"/>
                <a:cs typeface="Arial" charset="0"/>
              </a:rPr>
              <a:t>–</a:t>
            </a:r>
            <a:r>
              <a:rPr lang="en-US" altLang="en-US" sz="800" dirty="0">
                <a:latin typeface="Arial" charset="0"/>
                <a:ea typeface="Arial" charset="0"/>
                <a:cs typeface="Arial" charset="0"/>
              </a:rPr>
              <a:t> NOT FOR PUBLIC DISTRIBUTION.</a:t>
            </a:r>
          </a:p>
        </p:txBody>
      </p:sp>
      <p:sp>
        <p:nvSpPr>
          <p:cNvPr id="6" name="Rectangle 5"/>
          <p:cNvSpPr>
            <a:spLocks noChangeArrowheads="1"/>
          </p:cNvSpPr>
          <p:nvPr/>
        </p:nvSpPr>
        <p:spPr bwMode="auto">
          <a:xfrm>
            <a:off x="419100" y="5943600"/>
            <a:ext cx="5676901"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a:solidFill>
                  <a:schemeClr val="bg1">
                    <a:lumMod val="85000"/>
                  </a:schemeClr>
                </a:solidFill>
                <a:latin typeface="Arial" panose="020B0604020202020204" pitchFamily="34" charset="0"/>
                <a:cs typeface="Arial" panose="020B0604020202020204" pitchFamily="34" charset="0"/>
              </a:rPr>
              <a:t>Policies issued by American General Life Insurance Company (AGL), Houston, TX, </a:t>
            </a:r>
            <a:br>
              <a:rPr lang="en-US" sz="800" dirty="0">
                <a:solidFill>
                  <a:schemeClr val="bg1">
                    <a:lumMod val="85000"/>
                  </a:schemeClr>
                </a:solidFill>
                <a:latin typeface="Arial" panose="020B0604020202020204" pitchFamily="34" charset="0"/>
                <a:cs typeface="Arial" panose="020B0604020202020204" pitchFamily="34" charset="0"/>
              </a:rPr>
            </a:br>
            <a:r>
              <a:rPr lang="en-US" sz="800" dirty="0">
                <a:solidFill>
                  <a:schemeClr val="bg1">
                    <a:lumMod val="85000"/>
                  </a:schemeClr>
                </a:solidFill>
                <a:latin typeface="Arial" panose="020B0604020202020204" pitchFamily="34" charset="0"/>
                <a:cs typeface="Arial" panose="020B0604020202020204" pitchFamily="34" charset="0"/>
              </a:rPr>
              <a:t>member of American International Group, Inc. (AIG).</a:t>
            </a:r>
          </a:p>
        </p:txBody>
      </p:sp>
    </p:spTree>
    <p:extLst>
      <p:ext uri="{BB962C8B-B14F-4D97-AF65-F5344CB8AC3E}">
        <p14:creationId xmlns:p14="http://schemas.microsoft.com/office/powerpoint/2010/main" val="1035095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Flex Term: Market leading conversion options</a:t>
            </a:r>
          </a:p>
        </p:txBody>
      </p:sp>
      <p:graphicFrame>
        <p:nvGraphicFramePr>
          <p:cNvPr id="4" name="Table 3">
            <a:extLst>
              <a:ext uri="{FF2B5EF4-FFF2-40B4-BE49-F238E27FC236}">
                <a16:creationId xmlns:a16="http://schemas.microsoft.com/office/drawing/2014/main" id="{57BFEF20-AB1A-4529-91D7-000B727F734F}"/>
              </a:ext>
            </a:extLst>
          </p:cNvPr>
          <p:cNvGraphicFramePr>
            <a:graphicFrameLocks noGrp="1"/>
          </p:cNvGraphicFramePr>
          <p:nvPr>
            <p:extLst>
              <p:ext uri="{D42A27DB-BD31-4B8C-83A1-F6EECF244321}">
                <p14:modId xmlns:p14="http://schemas.microsoft.com/office/powerpoint/2010/main" val="2185311038"/>
              </p:ext>
            </p:extLst>
          </p:nvPr>
        </p:nvGraphicFramePr>
        <p:xfrm>
          <a:off x="731520" y="1371600"/>
          <a:ext cx="8832443" cy="4106194"/>
        </p:xfrm>
        <a:graphic>
          <a:graphicData uri="http://schemas.openxmlformats.org/drawingml/2006/table">
            <a:tbl>
              <a:tblPr firstRow="1" bandRow="1">
                <a:tableStyleId>{5C22544A-7EE6-4342-B048-85BDC9FD1C3A}</a:tableStyleId>
              </a:tblPr>
              <a:tblGrid>
                <a:gridCol w="3291840">
                  <a:extLst>
                    <a:ext uri="{9D8B030D-6E8A-4147-A177-3AD203B41FA5}">
                      <a16:colId xmlns:a16="http://schemas.microsoft.com/office/drawing/2014/main" val="20000"/>
                    </a:ext>
                  </a:extLst>
                </a:gridCol>
                <a:gridCol w="2216241">
                  <a:extLst>
                    <a:ext uri="{9D8B030D-6E8A-4147-A177-3AD203B41FA5}">
                      <a16:colId xmlns:a16="http://schemas.microsoft.com/office/drawing/2014/main" val="20001"/>
                    </a:ext>
                  </a:extLst>
                </a:gridCol>
                <a:gridCol w="1662181">
                  <a:extLst>
                    <a:ext uri="{9D8B030D-6E8A-4147-A177-3AD203B41FA5}">
                      <a16:colId xmlns:a16="http://schemas.microsoft.com/office/drawing/2014/main" val="20002"/>
                    </a:ext>
                  </a:extLst>
                </a:gridCol>
                <a:gridCol w="1662181">
                  <a:extLst>
                    <a:ext uri="{9D8B030D-6E8A-4147-A177-3AD203B41FA5}">
                      <a16:colId xmlns:a16="http://schemas.microsoft.com/office/drawing/2014/main" val="20003"/>
                    </a:ext>
                  </a:extLst>
                </a:gridCol>
              </a:tblGrid>
              <a:tr h="548640">
                <a:tc>
                  <a:txBody>
                    <a:bodyPr/>
                    <a:lstStyle/>
                    <a:p>
                      <a:pPr algn="ctr"/>
                      <a:r>
                        <a:rPr lang="en-US" sz="1200" dirty="0">
                          <a:solidFill>
                            <a:srgbClr val="FFFFFF"/>
                          </a:solidFill>
                          <a:latin typeface="Arial" panose="020B0604020202020204" pitchFamily="34" charset="0"/>
                          <a:cs typeface="Arial" panose="020B0604020202020204" pitchFamily="34" charset="0"/>
                        </a:rPr>
                        <a:t>Product</a:t>
                      </a:r>
                    </a:p>
                  </a:txBody>
                  <a:tcPr marL="68578" marR="68578" marT="34277" marB="34277" anchor="ctr">
                    <a:solidFill>
                      <a:srgbClr val="0073C0"/>
                    </a:solidFill>
                  </a:tcPr>
                </a:tc>
                <a:tc>
                  <a:txBody>
                    <a:bodyPr/>
                    <a:lstStyle/>
                    <a:p>
                      <a:pPr algn="ctr"/>
                      <a:r>
                        <a:rPr lang="en-US" sz="1200" dirty="0">
                          <a:solidFill>
                            <a:srgbClr val="FFFFFF"/>
                          </a:solidFill>
                          <a:latin typeface="Arial" panose="020B0604020202020204" pitchFamily="34" charset="0"/>
                          <a:cs typeface="Arial" panose="020B0604020202020204" pitchFamily="34" charset="0"/>
                        </a:rPr>
                        <a:t>Until</a:t>
                      </a:r>
                      <a:r>
                        <a:rPr lang="en-US" sz="1200" baseline="0" dirty="0">
                          <a:solidFill>
                            <a:srgbClr val="FFFFFF"/>
                          </a:solidFill>
                          <a:latin typeface="Arial" panose="020B0604020202020204" pitchFamily="34" charset="0"/>
                          <a:cs typeface="Arial" panose="020B0604020202020204" pitchFamily="34" charset="0"/>
                        </a:rPr>
                        <a:t> year</a:t>
                      </a:r>
                      <a:endParaRPr lang="en-US" sz="1200" dirty="0">
                        <a:solidFill>
                          <a:srgbClr val="FFFFFF"/>
                        </a:solidFill>
                        <a:latin typeface="Arial" panose="020B0604020202020204" pitchFamily="34" charset="0"/>
                        <a:cs typeface="Arial" panose="020B0604020202020204" pitchFamily="34" charset="0"/>
                      </a:endParaRPr>
                    </a:p>
                  </a:txBody>
                  <a:tcPr marL="68578" marR="68578" marT="34277" marB="34277" anchor="ctr">
                    <a:solidFill>
                      <a:srgbClr val="0073C0"/>
                    </a:solidFill>
                  </a:tcPr>
                </a:tc>
                <a:tc>
                  <a:txBody>
                    <a:bodyPr/>
                    <a:lstStyle/>
                    <a:p>
                      <a:pPr algn="ctr"/>
                      <a:r>
                        <a:rPr lang="en-US" sz="1200" dirty="0">
                          <a:solidFill>
                            <a:srgbClr val="FFFFFF"/>
                          </a:solidFill>
                          <a:latin typeface="Arial" panose="020B0604020202020204" pitchFamily="34" charset="0"/>
                          <a:cs typeface="Arial" panose="020B0604020202020204" pitchFamily="34" charset="0"/>
                        </a:rPr>
                        <a:t>Until age</a:t>
                      </a:r>
                    </a:p>
                  </a:txBody>
                  <a:tcPr marL="68578" marR="68578" marT="34277" marB="34277" anchor="ctr">
                    <a:solidFill>
                      <a:srgbClr val="0073C0"/>
                    </a:solidFill>
                  </a:tcPr>
                </a:tc>
                <a:tc>
                  <a:txBody>
                    <a:bodyPr/>
                    <a:lstStyle/>
                    <a:p>
                      <a:pPr algn="ctr"/>
                      <a:r>
                        <a:rPr lang="en-US" sz="1200" b="1" dirty="0">
                          <a:solidFill>
                            <a:srgbClr val="FFFFFF"/>
                          </a:solidFill>
                          <a:latin typeface="Arial" panose="020B0604020202020204" pitchFamily="34" charset="0"/>
                          <a:cs typeface="Arial" panose="020B0604020202020204" pitchFamily="34" charset="0"/>
                        </a:rPr>
                        <a:t>Convert to Full</a:t>
                      </a:r>
                      <a:r>
                        <a:rPr lang="en-US" sz="1200" b="1" baseline="0" dirty="0">
                          <a:solidFill>
                            <a:srgbClr val="FFFFFF"/>
                          </a:solidFill>
                          <a:latin typeface="Arial" panose="020B0604020202020204" pitchFamily="34" charset="0"/>
                          <a:cs typeface="Arial" panose="020B0604020202020204" pitchFamily="34" charset="0"/>
                        </a:rPr>
                        <a:t> Portfolio</a:t>
                      </a:r>
                      <a:endParaRPr lang="en-US" sz="1200" b="1" dirty="0">
                        <a:solidFill>
                          <a:srgbClr val="FFFFFF"/>
                        </a:solidFill>
                        <a:latin typeface="Arial" panose="020B0604020202020204" pitchFamily="34" charset="0"/>
                        <a:cs typeface="Arial" panose="020B0604020202020204" pitchFamily="34" charset="0"/>
                      </a:endParaRPr>
                    </a:p>
                  </a:txBody>
                  <a:tcPr marL="68578" marR="68578" marT="34277" marB="34277" anchor="ctr">
                    <a:solidFill>
                      <a:srgbClr val="0073C0"/>
                    </a:solidFill>
                  </a:tcPr>
                </a:tc>
                <a:extLst>
                  <a:ext uri="{0D108BD9-81ED-4DB2-BD59-A6C34878D82A}">
                    <a16:rowId xmlns:a16="http://schemas.microsoft.com/office/drawing/2014/main" val="10000"/>
                  </a:ext>
                </a:extLst>
              </a:tr>
              <a:tr h="274320">
                <a:tc>
                  <a:txBody>
                    <a:bodyPr/>
                    <a:lstStyle>
                      <a:lvl1pPr algn="l"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l" defTabSz="914400" rtl="0" eaLnBrk="0" fontAlgn="b" latinLnBrk="0" hangingPunct="0">
                        <a:lnSpc>
                          <a:spcPct val="110000"/>
                        </a:lnSpc>
                        <a:spcBef>
                          <a:spcPct val="0"/>
                        </a:spcBef>
                        <a:spcAft>
                          <a:spcPct val="0"/>
                        </a:spcAft>
                        <a:buClrTx/>
                        <a:buSzPct val="92000"/>
                        <a:buFontTx/>
                        <a:buNone/>
                        <a:tabLst/>
                      </a:pPr>
                      <a:r>
                        <a:rPr kumimoji="0" lang="en-US" altLang="en-US" sz="1100" b="1" i="0" u="none" strike="noStrike" cap="none" normalizeH="0" baseline="0" dirty="0" err="1">
                          <a:ln>
                            <a:noFill/>
                          </a:ln>
                          <a:solidFill>
                            <a:srgbClr val="FFFFFF"/>
                          </a:solidFill>
                          <a:effectLst/>
                          <a:latin typeface="Arial" panose="020B0604020202020204" pitchFamily="34" charset="0"/>
                          <a:ea typeface="LF_Kai"/>
                          <a:cs typeface="Arial" panose="020B0604020202020204" pitchFamily="34" charset="0"/>
                        </a:rPr>
                        <a:t>QoL</a:t>
                      </a:r>
                      <a:r>
                        <a:rPr kumimoji="0" lang="en-US" altLang="en-US" sz="11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 Flex Term</a:t>
                      </a:r>
                    </a:p>
                  </a:txBody>
                  <a:tcPr marL="69463" marR="69463" marT="33693" marB="33693" anchor="ctr" horzOverflow="overflow">
                    <a:solidFill>
                      <a:srgbClr val="00B0F0"/>
                    </a:solidFill>
                  </a:tcPr>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Entire term</a:t>
                      </a:r>
                    </a:p>
                  </a:txBody>
                  <a:tcPr marL="34290" marR="34290" marT="34277" marB="34277" anchor="ctr" horzOverflow="overflow">
                    <a:solidFill>
                      <a:srgbClr val="00B0F0"/>
                    </a:solidFill>
                  </a:tcPr>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70</a:t>
                      </a:r>
                    </a:p>
                  </a:txBody>
                  <a:tcPr marL="69463" marR="69463" marT="33693" marB="33693" anchor="ctr" horzOverflow="overflow">
                    <a:solidFill>
                      <a:srgbClr val="00B0F0"/>
                    </a:solidFill>
                  </a:tcPr>
                </a:tc>
                <a:tc>
                  <a:txBody>
                    <a:bodyPr/>
                    <a:lstStyle/>
                    <a:p>
                      <a:pPr marL="0" marR="0" lvl="0" indent="0" algn="ctr" defTabSz="457200" rtl="0" eaLnBrk="0" fontAlgn="base" latinLnBrk="0" hangingPunct="0">
                        <a:lnSpc>
                          <a:spcPct val="110000"/>
                        </a:lnSpc>
                        <a:spcBef>
                          <a:spcPts val="0"/>
                        </a:spcBef>
                        <a:spcAft>
                          <a:spcPct val="0"/>
                        </a:spcAft>
                        <a:buClr>
                          <a:srgbClr val="C0C0C0"/>
                        </a:buClr>
                        <a:buSzPct val="92000"/>
                        <a:buFont typeface="Wingdings" pitchFamily="2" charset="2"/>
                        <a:buNone/>
                        <a:tabLst/>
                        <a:defRPr/>
                      </a:pPr>
                      <a:r>
                        <a:rPr kumimoji="0" lang="en-US" altLang="en-US" sz="1000" b="1" i="0" u="none" strike="noStrike" cap="none" normalizeH="0" baseline="0" dirty="0">
                          <a:ln>
                            <a:noFill/>
                          </a:ln>
                          <a:solidFill>
                            <a:srgbClr val="FFFFFF"/>
                          </a:solidFill>
                          <a:effectLst/>
                          <a:latin typeface="Webdings" pitchFamily="18" charset="2"/>
                          <a:ea typeface="LF_Kai"/>
                          <a:cs typeface="Arial" panose="020B0604020202020204" pitchFamily="34" charset="0"/>
                        </a:rPr>
                        <a:t>a</a:t>
                      </a:r>
                    </a:p>
                  </a:txBody>
                  <a:tcPr marL="69463" marR="69463" marT="33693" marB="33693" anchor="ctr" horzOverflow="overflow">
                    <a:solidFill>
                      <a:srgbClr val="00B0F0"/>
                    </a:solidFill>
                  </a:tcPr>
                </a:tc>
                <a:extLst>
                  <a:ext uri="{0D108BD9-81ED-4DB2-BD59-A6C34878D82A}">
                    <a16:rowId xmlns:a16="http://schemas.microsoft.com/office/drawing/2014/main" val="10001"/>
                  </a:ext>
                </a:extLst>
              </a:tr>
              <a:tr h="274320">
                <a:tc>
                  <a:txBody>
                    <a:bodyPr/>
                    <a:lstStyle/>
                    <a:p>
                      <a:pPr marL="0" indent="52388" algn="l"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ANICO Signature Term</a:t>
                      </a:r>
                    </a:p>
                  </a:txBody>
                  <a:tcPr marL="7144" marR="7144" marT="7141" marB="0"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10</a:t>
                      </a:r>
                      <a:r>
                        <a:rPr lang="en-US" sz="1100" b="0" i="0" u="none" strike="noStrike" baseline="0" dirty="0">
                          <a:solidFill>
                            <a:schemeClr val="tx1">
                              <a:lumMod val="75000"/>
                              <a:lumOff val="25000"/>
                            </a:schemeClr>
                          </a:solidFill>
                          <a:effectLst/>
                          <a:latin typeface="Arial" panose="020B0604020202020204" pitchFamily="34" charset="0"/>
                          <a:cs typeface="Arial" panose="020B0604020202020204" pitchFamily="34" charset="0"/>
                        </a:rPr>
                        <a:t> to 18</a:t>
                      </a:r>
                      <a:endPar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endParaRPr>
                    </a:p>
                  </a:txBody>
                  <a:tcPr marL="34290" marR="34290" marT="34277" marB="34277"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65</a:t>
                      </a:r>
                    </a:p>
                  </a:txBody>
                  <a:tcPr marL="7144" marR="7144" marT="7141"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cap="none" normalizeH="0" baseline="0" dirty="0">
                          <a:ln>
                            <a:noFill/>
                          </a:ln>
                          <a:solidFill>
                            <a:schemeClr val="tx1">
                              <a:lumMod val="75000"/>
                              <a:lumOff val="25000"/>
                            </a:schemeClr>
                          </a:solidFill>
                          <a:effectLst/>
                          <a:latin typeface="Webdings" pitchFamily="18" charset="2"/>
                          <a:ea typeface="LF_Kai"/>
                          <a:cs typeface="Arial" panose="020B0604020202020204" pitchFamily="34" charset="0"/>
                        </a:rPr>
                        <a:t>a</a:t>
                      </a:r>
                    </a:p>
                  </a:txBody>
                  <a:tcPr marL="68578" marR="68578" marT="34277" marB="34277" anchor="ctr"/>
                </a:tc>
                <a:extLst>
                  <a:ext uri="{0D108BD9-81ED-4DB2-BD59-A6C34878D82A}">
                    <a16:rowId xmlns:a16="http://schemas.microsoft.com/office/drawing/2014/main" val="10002"/>
                  </a:ext>
                </a:extLst>
              </a:tr>
              <a:tr h="274320">
                <a:tc>
                  <a:txBody>
                    <a:bodyPr/>
                    <a:lstStyle/>
                    <a:p>
                      <a:pPr marL="0" marR="0" lvl="0" indent="52388" algn="l" defTabSz="685238" rtl="0" eaLnBrk="1" fontAlgn="b"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Equitable Term 160</a:t>
                      </a:r>
                    </a:p>
                  </a:txBody>
                  <a:tcPr marL="7144" marR="7144" marT="7141" marB="0"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10-year is 10; 15-year is 15;, and 20-year is 20</a:t>
                      </a:r>
                    </a:p>
                  </a:txBody>
                  <a:tcPr marL="34290" marR="34290" marT="34277" marB="34277"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70</a:t>
                      </a:r>
                    </a:p>
                  </a:txBody>
                  <a:tcPr marL="7144" marR="7144" marT="7141" marB="0" anchor="ct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altLang="en-US" sz="1000" b="1" i="0" u="none" strike="noStrike" cap="none" normalizeH="0" baseline="0" dirty="0">
                          <a:ln>
                            <a:noFill/>
                          </a:ln>
                          <a:solidFill>
                            <a:schemeClr val="tx1">
                              <a:lumMod val="75000"/>
                              <a:lumOff val="25000"/>
                            </a:schemeClr>
                          </a:solidFill>
                          <a:effectLst/>
                          <a:latin typeface="Webdings" pitchFamily="18" charset="2"/>
                          <a:ea typeface="LF_Kai"/>
                          <a:cs typeface="Arial" panose="020B0604020202020204" pitchFamily="34" charset="0"/>
                        </a:rPr>
                        <a:t>a</a:t>
                      </a:r>
                    </a:p>
                  </a:txBody>
                  <a:tcPr marL="68578" marR="68578" marT="34277" marB="34277" anchor="ctr"/>
                </a:tc>
                <a:extLst>
                  <a:ext uri="{0D108BD9-81ED-4DB2-BD59-A6C34878D82A}">
                    <a16:rowId xmlns:a16="http://schemas.microsoft.com/office/drawing/2014/main" val="10003"/>
                  </a:ext>
                </a:extLst>
              </a:tr>
              <a:tr h="274320">
                <a:tc>
                  <a:txBody>
                    <a:bodyPr/>
                    <a:lstStyle/>
                    <a:p>
                      <a:pPr marL="0" indent="52388" algn="l"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Banner </a:t>
                      </a:r>
                      <a:r>
                        <a:rPr lang="en-US" sz="1100" b="0" i="0" u="none" strike="noStrike" dirty="0" err="1">
                          <a:solidFill>
                            <a:schemeClr val="tx1">
                              <a:lumMod val="75000"/>
                              <a:lumOff val="25000"/>
                            </a:schemeClr>
                          </a:solidFill>
                          <a:effectLst/>
                          <a:latin typeface="Arial" panose="020B0604020202020204" pitchFamily="34" charset="0"/>
                          <a:cs typeface="Arial" panose="020B0604020202020204" pitchFamily="34" charset="0"/>
                        </a:rPr>
                        <a:t>OPTerm</a:t>
                      </a:r>
                      <a:endPar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endParaRPr>
                    </a:p>
                  </a:txBody>
                  <a:tcPr marL="7144" marR="7144" marT="7141" marB="0"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Entire</a:t>
                      </a:r>
                      <a:r>
                        <a:rPr lang="en-US" sz="1100" b="0" i="0" u="none" strike="noStrike" baseline="0" dirty="0">
                          <a:solidFill>
                            <a:schemeClr val="tx1">
                              <a:lumMod val="75000"/>
                              <a:lumOff val="25000"/>
                            </a:schemeClr>
                          </a:solidFill>
                          <a:effectLst/>
                          <a:latin typeface="Arial" panose="020B0604020202020204" pitchFamily="34" charset="0"/>
                          <a:cs typeface="Arial" panose="020B0604020202020204" pitchFamily="34" charset="0"/>
                        </a:rPr>
                        <a:t> Term</a:t>
                      </a:r>
                      <a:endPar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endParaRPr>
                    </a:p>
                  </a:txBody>
                  <a:tcPr marL="34290" marR="34290" marT="34277" marB="34277"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70</a:t>
                      </a:r>
                    </a:p>
                  </a:txBody>
                  <a:tcPr marL="7144" marR="7144" marT="7141" marB="0" anchor="ctr"/>
                </a:tc>
                <a:tc>
                  <a:txBody>
                    <a:bodyPr/>
                    <a:lstStyle/>
                    <a:p>
                      <a:pPr algn="ctr"/>
                      <a:endParaRPr lang="en-US" sz="1000" b="1" dirty="0">
                        <a:solidFill>
                          <a:schemeClr val="tx1">
                            <a:lumMod val="75000"/>
                            <a:lumOff val="25000"/>
                          </a:schemeClr>
                        </a:solidFill>
                        <a:latin typeface="+mj-lt"/>
                        <a:cs typeface="Arial" panose="020B0604020202020204" pitchFamily="34" charset="0"/>
                      </a:endParaRPr>
                    </a:p>
                  </a:txBody>
                  <a:tcPr marL="68578" marR="68578" marT="34277" marB="34277" anchor="ctr"/>
                </a:tc>
                <a:extLst>
                  <a:ext uri="{0D108BD9-81ED-4DB2-BD59-A6C34878D82A}">
                    <a16:rowId xmlns:a16="http://schemas.microsoft.com/office/drawing/2014/main" val="10004"/>
                  </a:ext>
                </a:extLst>
              </a:tr>
              <a:tr h="274320">
                <a:tc>
                  <a:txBody>
                    <a:bodyPr/>
                    <a:lstStyle/>
                    <a:p>
                      <a:pPr marL="0" indent="52388" algn="l"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John Hancock Protection</a:t>
                      </a:r>
                      <a:r>
                        <a:rPr lang="en-US" sz="1100" b="0" i="0" u="none" strike="noStrike" baseline="0" dirty="0">
                          <a:solidFill>
                            <a:schemeClr val="tx1">
                              <a:lumMod val="75000"/>
                              <a:lumOff val="25000"/>
                            </a:schemeClr>
                          </a:solidFill>
                          <a:effectLst/>
                          <a:latin typeface="Arial" panose="020B0604020202020204" pitchFamily="34" charset="0"/>
                          <a:cs typeface="Arial" panose="020B0604020202020204" pitchFamily="34" charset="0"/>
                        </a:rPr>
                        <a:t> Term</a:t>
                      </a:r>
                      <a:endPar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endParaRPr>
                    </a:p>
                  </a:txBody>
                  <a:tcPr marL="7144" marR="7144" marT="7141" marB="0" anchor="ctr"/>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Entire Term</a:t>
                      </a:r>
                    </a:p>
                  </a:txBody>
                  <a:tcPr marL="69463" marR="69463" marT="33693" marB="33693" anchor="ctr" horzOverflow="overflow"/>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70</a:t>
                      </a:r>
                    </a:p>
                  </a:txBody>
                  <a:tcPr marL="69463" marR="69463" marT="33693" marB="33693" anchor="ctr" horzOverflow="overflow"/>
                </a:tc>
                <a:tc>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05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Only years 1 to 4</a:t>
                      </a:r>
                    </a:p>
                  </a:txBody>
                  <a:tcPr marL="69463" marR="69463" marT="33693" marB="33693" anchor="ctr" horzOverflow="overflow"/>
                </a:tc>
                <a:extLst>
                  <a:ext uri="{0D108BD9-81ED-4DB2-BD59-A6C34878D82A}">
                    <a16:rowId xmlns:a16="http://schemas.microsoft.com/office/drawing/2014/main" val="10005"/>
                  </a:ext>
                </a:extLst>
              </a:tr>
              <a:tr h="274320">
                <a:tc>
                  <a:txBody>
                    <a:bodyPr/>
                    <a:lstStyle/>
                    <a:p>
                      <a:pPr marL="0" indent="52388" algn="l"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Lincoln </a:t>
                      </a:r>
                      <a:r>
                        <a:rPr lang="en-US" sz="1100" b="0" i="0" u="none" strike="noStrike" dirty="0" err="1">
                          <a:solidFill>
                            <a:schemeClr val="tx1">
                              <a:lumMod val="75000"/>
                              <a:lumOff val="25000"/>
                            </a:schemeClr>
                          </a:solidFill>
                          <a:effectLst/>
                          <a:latin typeface="Arial" panose="020B0604020202020204" pitchFamily="34" charset="0"/>
                          <a:cs typeface="Arial" panose="020B0604020202020204" pitchFamily="34" charset="0"/>
                        </a:rPr>
                        <a:t>LifeElements</a:t>
                      </a:r>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 Term</a:t>
                      </a:r>
                    </a:p>
                  </a:txBody>
                  <a:tcPr marL="7144" marR="7144" marT="7141" marB="0" anchor="ctr"/>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defRPr/>
                      </a:pPr>
                      <a:r>
                        <a:rPr lang="en-US" sz="1100" b="0" i="0" u="none" strike="noStrike" kern="1200" dirty="0">
                          <a:solidFill>
                            <a:schemeClr val="tx1">
                              <a:lumMod val="75000"/>
                              <a:lumOff val="25000"/>
                            </a:schemeClr>
                          </a:solidFill>
                          <a:effectLst/>
                          <a:latin typeface="Arial" panose="020B0604020202020204" pitchFamily="34" charset="0"/>
                          <a:ea typeface="LF_Kai"/>
                          <a:cs typeface="Arial" panose="020B0604020202020204" pitchFamily="34" charset="0"/>
                        </a:rPr>
                        <a:t>Entire</a:t>
                      </a:r>
                      <a:r>
                        <a:rPr lang="en-US" sz="1100" b="0" i="0" u="none" strike="noStrike" kern="1200" baseline="0" dirty="0">
                          <a:solidFill>
                            <a:schemeClr val="tx1">
                              <a:lumMod val="75000"/>
                              <a:lumOff val="25000"/>
                            </a:schemeClr>
                          </a:solidFill>
                          <a:effectLst/>
                          <a:latin typeface="Arial" panose="020B0604020202020204" pitchFamily="34" charset="0"/>
                          <a:ea typeface="LF_Kai"/>
                          <a:cs typeface="Arial" panose="020B0604020202020204" pitchFamily="34" charset="0"/>
                        </a:rPr>
                        <a:t> Term</a:t>
                      </a:r>
                      <a:endParaRPr lang="en-US" sz="1100" b="0" i="0" u="none" strike="noStrike" kern="1200" dirty="0">
                        <a:solidFill>
                          <a:schemeClr val="tx1">
                            <a:lumMod val="75000"/>
                            <a:lumOff val="25000"/>
                          </a:schemeClr>
                        </a:solidFill>
                        <a:effectLst/>
                        <a:latin typeface="Arial" panose="020B0604020202020204" pitchFamily="34" charset="0"/>
                        <a:ea typeface="LF_Kai"/>
                        <a:cs typeface="Arial" panose="020B0604020202020204" pitchFamily="34" charset="0"/>
                      </a:endParaRPr>
                    </a:p>
                  </a:txBody>
                  <a:tcPr marL="34290" marR="34290" marT="34277" marB="34277" anchor="ctr" horzOverflow="overflow"/>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70</a:t>
                      </a:r>
                    </a:p>
                  </a:txBody>
                  <a:tcPr marL="69463" marR="69463" marT="33693" marB="33693" anchor="ctr" horzOverflow="overflow"/>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cap="none" normalizeH="0" baseline="0" dirty="0">
                          <a:ln>
                            <a:noFill/>
                          </a:ln>
                          <a:solidFill>
                            <a:schemeClr val="tx1">
                              <a:lumMod val="75000"/>
                              <a:lumOff val="25000"/>
                            </a:schemeClr>
                          </a:solidFill>
                          <a:effectLst/>
                          <a:latin typeface="Webdings" pitchFamily="18" charset="2"/>
                          <a:ea typeface="LF_Kai"/>
                          <a:cs typeface="Arial" panose="020B0604020202020204" pitchFamily="34" charset="0"/>
                        </a:rPr>
                        <a:t>a</a:t>
                      </a:r>
                    </a:p>
                  </a:txBody>
                  <a:tcPr marL="69463" marR="69463" marT="33693" marB="33693" anchor="ctr" horzOverflow="overflow"/>
                </a:tc>
                <a:extLst>
                  <a:ext uri="{0D108BD9-81ED-4DB2-BD59-A6C34878D82A}">
                    <a16:rowId xmlns:a16="http://schemas.microsoft.com/office/drawing/2014/main" val="10006"/>
                  </a:ext>
                </a:extLst>
              </a:tr>
              <a:tr h="274320">
                <a:tc>
                  <a:txBody>
                    <a:bodyPr/>
                    <a:lstStyle/>
                    <a:p>
                      <a:pPr marL="52388" indent="0" algn="l"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LSW Level Term</a:t>
                      </a:r>
                    </a:p>
                  </a:txBody>
                  <a:tcPr marL="7144" marR="7144" marT="7141" marB="0"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10 to 20</a:t>
                      </a:r>
                    </a:p>
                  </a:txBody>
                  <a:tcPr marL="7144" marR="7144" marT="7141" marB="0"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70</a:t>
                      </a:r>
                    </a:p>
                  </a:txBody>
                  <a:tcPr marL="7144" marR="7144" marT="7141"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cap="none" normalizeH="0" baseline="0" dirty="0">
                          <a:ln>
                            <a:noFill/>
                          </a:ln>
                          <a:solidFill>
                            <a:schemeClr val="tx1">
                              <a:lumMod val="75000"/>
                              <a:lumOff val="25000"/>
                            </a:schemeClr>
                          </a:solidFill>
                          <a:effectLst/>
                          <a:latin typeface="Webdings" pitchFamily="18" charset="2"/>
                          <a:ea typeface="LF_Kai"/>
                          <a:cs typeface="Arial" panose="020B0604020202020204" pitchFamily="34" charset="0"/>
                        </a:rPr>
                        <a:t>a</a:t>
                      </a:r>
                    </a:p>
                  </a:txBody>
                  <a:tcPr marL="68578" marR="68578" marT="34277" marB="34277" anchor="ctr"/>
                </a:tc>
                <a:extLst>
                  <a:ext uri="{0D108BD9-81ED-4DB2-BD59-A6C34878D82A}">
                    <a16:rowId xmlns:a16="http://schemas.microsoft.com/office/drawing/2014/main" val="10007"/>
                  </a:ext>
                </a:extLst>
              </a:tr>
              <a:tr h="274320">
                <a:tc>
                  <a:txBody>
                    <a:bodyPr/>
                    <a:lstStyle/>
                    <a:p>
                      <a:pPr marL="52388" indent="0" algn="l"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Mutual of Omaha </a:t>
                      </a:r>
                      <a:r>
                        <a:rPr lang="en-US" sz="1100" b="1" i="0" u="none" strike="noStrike" dirty="0">
                          <a:solidFill>
                            <a:schemeClr val="tx1">
                              <a:lumMod val="75000"/>
                              <a:lumOff val="25000"/>
                            </a:schemeClr>
                          </a:solidFill>
                          <a:effectLst/>
                          <a:latin typeface="Arial" panose="020B0604020202020204" pitchFamily="34" charset="0"/>
                          <a:cs typeface="Arial" panose="020B0604020202020204" pitchFamily="34" charset="0"/>
                        </a:rPr>
                        <a:t>Term Life Answers</a:t>
                      </a:r>
                    </a:p>
                  </a:txBody>
                  <a:tcPr marL="7144" marR="7144" marT="7141" marB="0" anchor="ctr"/>
                </a:tc>
                <a:tc>
                  <a:txBody>
                    <a:bodyPr/>
                    <a:lstStyle/>
                    <a:p>
                      <a:pPr algn="ctr" fontAlgn="b"/>
                      <a:r>
                        <a:rPr lang="en-US" sz="1100" b="0" i="0" u="none" strike="noStrike" baseline="0" dirty="0">
                          <a:solidFill>
                            <a:schemeClr val="tx1">
                              <a:lumMod val="75000"/>
                              <a:lumOff val="25000"/>
                            </a:schemeClr>
                          </a:solidFill>
                          <a:effectLst/>
                          <a:latin typeface="Arial" panose="020B0604020202020204" pitchFamily="34" charset="0"/>
                          <a:cs typeface="Arial" panose="020B0604020202020204" pitchFamily="34" charset="0"/>
                        </a:rPr>
                        <a:t>Entire Term: 30-year is 20</a:t>
                      </a:r>
                      <a:endPar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endParaRPr>
                    </a:p>
                  </a:txBody>
                  <a:tcPr marL="7144" marR="7144" marT="7141" marB="0"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75</a:t>
                      </a:r>
                    </a:p>
                  </a:txBody>
                  <a:tcPr marL="7144" marR="7144" marT="7141"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cap="none" normalizeH="0" baseline="0" dirty="0">
                          <a:ln>
                            <a:noFill/>
                          </a:ln>
                          <a:solidFill>
                            <a:schemeClr val="tx1">
                              <a:lumMod val="75000"/>
                              <a:lumOff val="25000"/>
                            </a:schemeClr>
                          </a:solidFill>
                          <a:effectLst/>
                          <a:latin typeface="Webdings" pitchFamily="18" charset="2"/>
                          <a:ea typeface="LF_Kai"/>
                          <a:cs typeface="Arial" panose="020B0604020202020204" pitchFamily="34" charset="0"/>
                        </a:rPr>
                        <a:t>a</a:t>
                      </a:r>
                      <a:endParaRPr kumimoji="0" lang="en-US" altLang="en-US" sz="1000" b="1" i="0" u="none" strike="noStrike" cap="none" normalizeH="0" baseline="0" dirty="0">
                        <a:ln>
                          <a:noFill/>
                        </a:ln>
                        <a:solidFill>
                          <a:schemeClr val="tx1">
                            <a:lumMod val="75000"/>
                            <a:lumOff val="25000"/>
                          </a:schemeClr>
                        </a:solidFill>
                        <a:effectLst/>
                        <a:latin typeface="+mj-lt"/>
                        <a:ea typeface="LF_Kai"/>
                        <a:cs typeface="Arial" panose="020B0604020202020204" pitchFamily="34" charset="0"/>
                      </a:endParaRPr>
                    </a:p>
                  </a:txBody>
                  <a:tcPr marL="68578" marR="68578" marT="34277" marB="34277" anchor="ctr"/>
                </a:tc>
                <a:extLst>
                  <a:ext uri="{0D108BD9-81ED-4DB2-BD59-A6C34878D82A}">
                    <a16:rowId xmlns:a16="http://schemas.microsoft.com/office/drawing/2014/main" val="10008"/>
                  </a:ext>
                </a:extLst>
              </a:tr>
              <a:tr h="274320">
                <a:tc>
                  <a:txBody>
                    <a:bodyPr/>
                    <a:lstStyle/>
                    <a:p>
                      <a:pPr marL="52388" indent="0" algn="l"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Nationwide Guaranteed Level Term</a:t>
                      </a:r>
                    </a:p>
                  </a:txBody>
                  <a:tcPr marL="7144" marR="7144" marT="7141" marB="0" anchor="ctr"/>
                </a:tc>
                <a:tc>
                  <a:txBody>
                    <a:bodyPr/>
                    <a:lstStyle/>
                    <a:p>
                      <a:pPr algn="ctr" fontAlgn="b"/>
                      <a:r>
                        <a:rPr lang="en-US" sz="1100" b="0" i="0" u="none" strike="noStrike" baseline="0" dirty="0">
                          <a:solidFill>
                            <a:schemeClr val="tx1">
                              <a:lumMod val="75000"/>
                              <a:lumOff val="25000"/>
                            </a:schemeClr>
                          </a:solidFill>
                          <a:effectLst/>
                          <a:latin typeface="Arial" panose="020B0604020202020204" pitchFamily="34" charset="0"/>
                          <a:cs typeface="Arial" panose="020B0604020202020204" pitchFamily="34" charset="0"/>
                        </a:rPr>
                        <a:t>Entire Term: 30-year is 20</a:t>
                      </a:r>
                      <a:endPar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endParaRPr>
                    </a:p>
                  </a:txBody>
                  <a:tcPr marL="7144" marR="7144" marT="7141" marB="0"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65</a:t>
                      </a:r>
                    </a:p>
                  </a:txBody>
                  <a:tcPr marL="7144" marR="7144" marT="7141"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000" b="1" i="0" u="none" strike="noStrike" cap="none" normalizeH="0" baseline="0" dirty="0">
                        <a:ln>
                          <a:noFill/>
                        </a:ln>
                        <a:solidFill>
                          <a:schemeClr val="tx1">
                            <a:lumMod val="75000"/>
                            <a:lumOff val="25000"/>
                          </a:schemeClr>
                        </a:solidFill>
                        <a:effectLst/>
                        <a:latin typeface="+mj-lt"/>
                        <a:ea typeface="LF_Kai"/>
                        <a:cs typeface="Arial" panose="020B0604020202020204" pitchFamily="34" charset="0"/>
                      </a:endParaRPr>
                    </a:p>
                  </a:txBody>
                  <a:tcPr marL="68578" marR="68578" marT="34277" marB="34277" anchor="ctr"/>
                </a:tc>
                <a:extLst>
                  <a:ext uri="{0D108BD9-81ED-4DB2-BD59-A6C34878D82A}">
                    <a16:rowId xmlns:a16="http://schemas.microsoft.com/office/drawing/2014/main" val="821906623"/>
                  </a:ext>
                </a:extLst>
              </a:tr>
              <a:tr h="274320">
                <a:tc>
                  <a:txBody>
                    <a:bodyPr/>
                    <a:lstStyle/>
                    <a:p>
                      <a:pPr marL="52388" indent="0" algn="l" fontAlgn="b"/>
                      <a:r>
                        <a:rPr lang="en-US" sz="1100" b="0" i="0" u="none" strike="noStrike" dirty="0">
                          <a:solidFill>
                            <a:schemeClr val="tx1"/>
                          </a:solidFill>
                          <a:effectLst/>
                          <a:latin typeface="Arial" panose="020B0604020202020204" pitchFamily="34" charset="0"/>
                          <a:cs typeface="Arial" panose="020B0604020202020204" pitchFamily="34" charset="0"/>
                        </a:rPr>
                        <a:t>North American</a:t>
                      </a:r>
                      <a:r>
                        <a:rPr lang="en-US" sz="1100" b="0" i="0" u="none" strike="noStrike" baseline="0" dirty="0">
                          <a:solidFill>
                            <a:schemeClr val="tx1"/>
                          </a:solidFill>
                          <a:effectLst/>
                          <a:latin typeface="Arial" panose="020B0604020202020204" pitchFamily="34" charset="0"/>
                          <a:cs typeface="Arial" panose="020B0604020202020204" pitchFamily="34" charset="0"/>
                        </a:rPr>
                        <a:t> </a:t>
                      </a:r>
                      <a:r>
                        <a:rPr lang="en-US" sz="1100" b="0" i="0" u="none" strike="noStrike" baseline="0" dirty="0" err="1">
                          <a:solidFill>
                            <a:schemeClr val="tx1"/>
                          </a:solidFill>
                          <a:effectLst/>
                          <a:latin typeface="Arial" panose="020B0604020202020204" pitchFamily="34" charset="0"/>
                          <a:cs typeface="Arial" panose="020B0604020202020204" pitchFamily="34" charset="0"/>
                        </a:rPr>
                        <a:t>ADDvantage</a:t>
                      </a:r>
                      <a:endParaRPr lang="en-US" sz="1100" b="0" i="0" u="none" strike="noStrike" dirty="0">
                        <a:solidFill>
                          <a:schemeClr val="tx1"/>
                        </a:solidFill>
                        <a:effectLst/>
                        <a:latin typeface="Arial" panose="020B0604020202020204" pitchFamily="34" charset="0"/>
                        <a:cs typeface="Arial" panose="020B0604020202020204" pitchFamily="34" charset="0"/>
                      </a:endParaRPr>
                    </a:p>
                  </a:txBody>
                  <a:tcPr marL="7144" marR="7144" marT="7141" marB="0" anchor="ctr"/>
                </a:tc>
                <a:tc>
                  <a:txBody>
                    <a:bodyPr/>
                    <a:lstStyle/>
                    <a:p>
                      <a:pPr algn="ctr" fontAlgn="b"/>
                      <a:r>
                        <a:rPr lang="en-US" sz="1100" b="0" i="0" u="none" strike="noStrike" baseline="0" dirty="0">
                          <a:solidFill>
                            <a:schemeClr val="tx1">
                              <a:lumMod val="75000"/>
                              <a:lumOff val="25000"/>
                            </a:schemeClr>
                          </a:solidFill>
                          <a:effectLst/>
                          <a:latin typeface="Arial" panose="020B0604020202020204" pitchFamily="34" charset="0"/>
                          <a:cs typeface="Arial" panose="020B0604020202020204" pitchFamily="34" charset="0"/>
                        </a:rPr>
                        <a:t>10-year is 7; 15- is 12; 20- is 15, and 30-year is 20</a:t>
                      </a:r>
                    </a:p>
                  </a:txBody>
                  <a:tcPr marL="7144" marR="7144" marT="7141" marB="0"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70</a:t>
                      </a:r>
                    </a:p>
                  </a:txBody>
                  <a:tcPr marL="7144" marR="7144" marT="7141"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cap="none" normalizeH="0" baseline="0" dirty="0">
                          <a:ln>
                            <a:noFill/>
                          </a:ln>
                          <a:solidFill>
                            <a:schemeClr val="tx1">
                              <a:lumMod val="75000"/>
                              <a:lumOff val="25000"/>
                            </a:schemeClr>
                          </a:solidFill>
                          <a:effectLst/>
                          <a:latin typeface="Webdings" pitchFamily="18" charset="2"/>
                          <a:ea typeface="LF_Kai"/>
                          <a:cs typeface="Arial" panose="020B0604020202020204" pitchFamily="34" charset="0"/>
                        </a:rPr>
                        <a:t>a</a:t>
                      </a:r>
                      <a:endParaRPr kumimoji="0" lang="en-US" altLang="en-US" sz="1000" b="1" i="0" u="none" strike="noStrike" cap="none" normalizeH="0" baseline="0" dirty="0">
                        <a:ln>
                          <a:noFill/>
                        </a:ln>
                        <a:solidFill>
                          <a:schemeClr val="tx1">
                            <a:lumMod val="75000"/>
                            <a:lumOff val="25000"/>
                          </a:schemeClr>
                        </a:solidFill>
                        <a:effectLst/>
                        <a:latin typeface="+mj-lt"/>
                        <a:ea typeface="LF_Kai"/>
                        <a:cs typeface="Arial" panose="020B0604020202020204" pitchFamily="34" charset="0"/>
                      </a:endParaRPr>
                    </a:p>
                  </a:txBody>
                  <a:tcPr marL="68578" marR="68578" marT="34277" marB="34277" anchor="ctr"/>
                </a:tc>
                <a:extLst>
                  <a:ext uri="{0D108BD9-81ED-4DB2-BD59-A6C34878D82A}">
                    <a16:rowId xmlns:a16="http://schemas.microsoft.com/office/drawing/2014/main" val="10009"/>
                  </a:ext>
                </a:extLst>
              </a:tr>
              <a:tr h="274320">
                <a:tc>
                  <a:txBody>
                    <a:bodyPr/>
                    <a:lstStyle/>
                    <a:p>
                      <a:pPr marL="52388" marR="0" lvl="0" indent="0" algn="l" defTabSz="914400" rtl="0" eaLnBrk="1" fontAlgn="b"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Prudential Term Essential</a:t>
                      </a:r>
                    </a:p>
                  </a:txBody>
                  <a:tcPr marL="7144" marR="7144" marT="7139" marB="0" anchor="ctr"/>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Entire Term</a:t>
                      </a:r>
                    </a:p>
                  </a:txBody>
                  <a:tcPr marL="34290" marR="34290" marT="34270" marB="34270" anchor="ctr" horzOverflow="overflow"/>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65</a:t>
                      </a:r>
                    </a:p>
                  </a:txBody>
                  <a:tcPr marL="69463" marR="69463" marT="33687" marB="33687" anchor="ctr" horzOverflow="overflow"/>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cap="none" normalizeH="0" baseline="0" dirty="0">
                          <a:ln>
                            <a:noFill/>
                          </a:ln>
                          <a:solidFill>
                            <a:schemeClr val="tx1">
                              <a:lumMod val="75000"/>
                              <a:lumOff val="25000"/>
                            </a:schemeClr>
                          </a:solidFill>
                          <a:effectLst/>
                          <a:latin typeface="Webdings" pitchFamily="18" charset="2"/>
                          <a:ea typeface="LF_Kai"/>
                          <a:cs typeface="Arial" panose="020B0604020202020204" pitchFamily="34" charset="0"/>
                        </a:rPr>
                        <a:t>a</a:t>
                      </a:r>
                      <a:endParaRPr kumimoji="0" lang="en-US" altLang="en-US" sz="1000" b="1" i="0" u="none" strike="noStrike" cap="none" normalizeH="0" baseline="0" dirty="0">
                        <a:ln>
                          <a:noFill/>
                        </a:ln>
                        <a:solidFill>
                          <a:schemeClr val="tx1">
                            <a:lumMod val="75000"/>
                            <a:lumOff val="25000"/>
                          </a:schemeClr>
                        </a:solidFill>
                        <a:effectLst/>
                        <a:latin typeface="+mj-lt"/>
                        <a:ea typeface="LF_Kai"/>
                        <a:cs typeface="Arial" panose="020B0604020202020204" pitchFamily="34" charset="0"/>
                      </a:endParaRPr>
                    </a:p>
                  </a:txBody>
                  <a:tcPr marL="69463" marR="69463" marT="33687" marB="33687" anchor="ctr" horzOverflow="overflow"/>
                </a:tc>
                <a:extLst>
                  <a:ext uri="{0D108BD9-81ED-4DB2-BD59-A6C34878D82A}">
                    <a16:rowId xmlns:a16="http://schemas.microsoft.com/office/drawing/2014/main" val="10010"/>
                  </a:ext>
                </a:extLst>
              </a:tr>
              <a:tr h="274320">
                <a:tc>
                  <a:txBody>
                    <a:bodyPr/>
                    <a:lstStyle/>
                    <a:p>
                      <a:pPr marL="52388" indent="0" algn="l"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Transamerica</a:t>
                      </a:r>
                      <a:r>
                        <a:rPr lang="en-US" sz="1100" b="0" i="0" u="none" strike="noStrike" baseline="0" dirty="0">
                          <a:solidFill>
                            <a:schemeClr val="tx1">
                              <a:lumMod val="75000"/>
                              <a:lumOff val="25000"/>
                            </a:schemeClr>
                          </a:solidFill>
                          <a:effectLst/>
                          <a:latin typeface="Arial" panose="020B0604020202020204" pitchFamily="34" charset="0"/>
                          <a:cs typeface="Arial" panose="020B0604020202020204" pitchFamily="34" charset="0"/>
                        </a:rPr>
                        <a:t> Trendsetter LB</a:t>
                      </a:r>
                      <a:endPar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endParaRPr>
                    </a:p>
                  </a:txBody>
                  <a:tcPr marL="7144" marR="7144" marT="7139" marB="0"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Entire</a:t>
                      </a:r>
                      <a:r>
                        <a:rPr lang="en-US" sz="1100" b="0" i="0" u="none" strike="noStrike" baseline="0" dirty="0">
                          <a:solidFill>
                            <a:schemeClr val="tx1">
                              <a:lumMod val="75000"/>
                              <a:lumOff val="25000"/>
                            </a:schemeClr>
                          </a:solidFill>
                          <a:effectLst/>
                          <a:latin typeface="Arial" panose="020B0604020202020204" pitchFamily="34" charset="0"/>
                          <a:cs typeface="Arial" panose="020B0604020202020204" pitchFamily="34" charset="0"/>
                        </a:rPr>
                        <a:t> Term</a:t>
                      </a:r>
                      <a:endPar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endParaRPr>
                    </a:p>
                  </a:txBody>
                  <a:tcPr marL="7144" marR="7144" marT="7139" marB="0"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75</a:t>
                      </a:r>
                      <a:r>
                        <a:rPr lang="en-US" sz="1100" b="0" i="0" u="none" strike="noStrike" baseline="0" dirty="0">
                          <a:solidFill>
                            <a:schemeClr val="tx1">
                              <a:lumMod val="75000"/>
                              <a:lumOff val="25000"/>
                            </a:schemeClr>
                          </a:solidFill>
                          <a:effectLst/>
                          <a:latin typeface="Arial" panose="020B0604020202020204" pitchFamily="34" charset="0"/>
                          <a:cs typeface="Arial" panose="020B0604020202020204" pitchFamily="34" charset="0"/>
                        </a:rPr>
                        <a:t> for </a:t>
                      </a:r>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PPNT</a:t>
                      </a:r>
                    </a:p>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70 others</a:t>
                      </a:r>
                    </a:p>
                  </a:txBody>
                  <a:tcPr marL="7144" marR="7144" marT="7139" marB="0" anchor="ctr"/>
                </a:tc>
                <a:tc>
                  <a:txBody>
                    <a:bodyPr/>
                    <a:lstStyle/>
                    <a:p>
                      <a:pPr algn="ctr"/>
                      <a:endParaRPr lang="en-US" sz="1000" b="1" dirty="0">
                        <a:solidFill>
                          <a:schemeClr val="tx1">
                            <a:lumMod val="75000"/>
                            <a:lumOff val="25000"/>
                          </a:schemeClr>
                        </a:solidFill>
                        <a:latin typeface="+mj-lt"/>
                        <a:cs typeface="Arial" panose="020B0604020202020204" pitchFamily="34" charset="0"/>
                      </a:endParaRPr>
                    </a:p>
                  </a:txBody>
                  <a:tcPr marL="68578" marR="68578" marT="34270" marB="34270" anchor="ctr"/>
                </a:tc>
                <a:extLst>
                  <a:ext uri="{0D108BD9-81ED-4DB2-BD59-A6C34878D82A}">
                    <a16:rowId xmlns:a16="http://schemas.microsoft.com/office/drawing/2014/main" val="10011"/>
                  </a:ext>
                </a:extLst>
              </a:tr>
            </a:tbl>
          </a:graphicData>
        </a:graphic>
      </p:graphicFrame>
      <p:sp>
        <p:nvSpPr>
          <p:cNvPr id="7" name="Text Placeholder 3">
            <a:extLst>
              <a:ext uri="{FF2B5EF4-FFF2-40B4-BE49-F238E27FC236}">
                <a16:creationId xmlns:a16="http://schemas.microsoft.com/office/drawing/2014/main" id="{8D36900A-9431-41B3-9E1C-6BB43CE8EBA1}"/>
              </a:ext>
            </a:extLst>
          </p:cNvPr>
          <p:cNvSpPr>
            <a:spLocks noGrp="1"/>
          </p:cNvSpPr>
          <p:nvPr>
            <p:ph type="body" sz="quarter" idx="13"/>
          </p:nvPr>
        </p:nvSpPr>
        <p:spPr>
          <a:xfrm>
            <a:off x="731520" y="914400"/>
            <a:ext cx="10698480" cy="453190"/>
          </a:xfrm>
        </p:spPr>
        <p:txBody>
          <a:bodyPr anchor="ctr"/>
          <a:lstStyle/>
          <a:p>
            <a:pPr>
              <a:lnSpc>
                <a:spcPct val="100000"/>
              </a:lnSpc>
            </a:pPr>
            <a:r>
              <a:rPr lang="en-US" sz="2000" dirty="0"/>
              <a:t>Very competitive conversion choices</a:t>
            </a:r>
          </a:p>
        </p:txBody>
      </p:sp>
      <p:sp>
        <p:nvSpPr>
          <p:cNvPr id="8" name="TextBox 19">
            <a:extLst>
              <a:ext uri="{FF2B5EF4-FFF2-40B4-BE49-F238E27FC236}">
                <a16:creationId xmlns:a16="http://schemas.microsoft.com/office/drawing/2014/main" id="{1A64A23E-95A6-452A-80EF-94E2B89B8B7E}"/>
              </a:ext>
            </a:extLst>
          </p:cNvPr>
          <p:cNvSpPr txBox="1">
            <a:spLocks noChangeArrowheads="1"/>
          </p:cNvSpPr>
          <p:nvPr/>
        </p:nvSpPr>
        <p:spPr bwMode="auto">
          <a:xfrm>
            <a:off x="1188720" y="6309360"/>
            <a:ext cx="37560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r>
              <a:rPr lang="en-US" altLang="en-US" sz="800" dirty="0">
                <a:solidFill>
                  <a:srgbClr val="FFFFFF"/>
                </a:solidFill>
              </a:rPr>
              <a:t>Data is current as of May 4, 2022.</a:t>
            </a:r>
          </a:p>
        </p:txBody>
      </p:sp>
    </p:spTree>
    <p:extLst>
      <p:ext uri="{BB962C8B-B14F-4D97-AF65-F5344CB8AC3E}">
        <p14:creationId xmlns:p14="http://schemas.microsoft.com/office/powerpoint/2010/main" val="3269376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Flex Term: Competitive rates for tobacco rated cases</a:t>
            </a:r>
          </a:p>
        </p:txBody>
      </p:sp>
      <p:sp>
        <p:nvSpPr>
          <p:cNvPr id="11" name="Text Placeholder 3">
            <a:extLst>
              <a:ext uri="{FF2B5EF4-FFF2-40B4-BE49-F238E27FC236}">
                <a16:creationId xmlns:a16="http://schemas.microsoft.com/office/drawing/2014/main" id="{E685FF92-C201-4935-9FB0-33F7AF1932CF}"/>
              </a:ext>
            </a:extLst>
          </p:cNvPr>
          <p:cNvSpPr>
            <a:spLocks noGrp="1"/>
          </p:cNvSpPr>
          <p:nvPr>
            <p:ph type="body" sz="quarter" idx="13"/>
          </p:nvPr>
        </p:nvSpPr>
        <p:spPr>
          <a:xfrm>
            <a:off x="731520" y="918410"/>
            <a:ext cx="10698480" cy="453190"/>
          </a:xfrm>
        </p:spPr>
        <p:txBody>
          <a:bodyPr anchor="ctr"/>
          <a:lstStyle/>
          <a:p>
            <a:pPr>
              <a:lnSpc>
                <a:spcPct val="100000"/>
              </a:lnSpc>
            </a:pPr>
            <a:r>
              <a:rPr lang="en-US" sz="2000" dirty="0"/>
              <a:t>AIG has not shied away from smokers as most other carriers have</a:t>
            </a:r>
          </a:p>
        </p:txBody>
      </p:sp>
      <p:graphicFrame>
        <p:nvGraphicFramePr>
          <p:cNvPr id="7" name="Table 6">
            <a:extLst>
              <a:ext uri="{FF2B5EF4-FFF2-40B4-BE49-F238E27FC236}">
                <a16:creationId xmlns:a16="http://schemas.microsoft.com/office/drawing/2014/main" id="{FB287012-CA40-4678-995C-A8CA2F46512C}"/>
              </a:ext>
            </a:extLst>
          </p:cNvPr>
          <p:cNvGraphicFramePr>
            <a:graphicFrameLocks noGrp="1"/>
          </p:cNvGraphicFramePr>
          <p:nvPr>
            <p:extLst>
              <p:ext uri="{D42A27DB-BD31-4B8C-83A1-F6EECF244321}">
                <p14:modId xmlns:p14="http://schemas.microsoft.com/office/powerpoint/2010/main" val="1480223708"/>
              </p:ext>
            </p:extLst>
          </p:nvPr>
        </p:nvGraphicFramePr>
        <p:xfrm>
          <a:off x="731520" y="1371600"/>
          <a:ext cx="8656119" cy="3578381"/>
        </p:xfrm>
        <a:graphic>
          <a:graphicData uri="http://schemas.openxmlformats.org/drawingml/2006/table">
            <a:tbl>
              <a:tblPr firstRow="1" bandRow="1">
                <a:tableStyleId>{5C22544A-7EE6-4342-B048-85BDC9FD1C3A}</a:tableStyleId>
              </a:tblPr>
              <a:tblGrid>
                <a:gridCol w="3291840">
                  <a:extLst>
                    <a:ext uri="{9D8B030D-6E8A-4147-A177-3AD203B41FA5}">
                      <a16:colId xmlns:a16="http://schemas.microsoft.com/office/drawing/2014/main" val="20000"/>
                    </a:ext>
                  </a:extLst>
                </a:gridCol>
                <a:gridCol w="1788093">
                  <a:extLst>
                    <a:ext uri="{9D8B030D-6E8A-4147-A177-3AD203B41FA5}">
                      <a16:colId xmlns:a16="http://schemas.microsoft.com/office/drawing/2014/main" val="20001"/>
                    </a:ext>
                  </a:extLst>
                </a:gridCol>
                <a:gridCol w="1788093">
                  <a:extLst>
                    <a:ext uri="{9D8B030D-6E8A-4147-A177-3AD203B41FA5}">
                      <a16:colId xmlns:a16="http://schemas.microsoft.com/office/drawing/2014/main" val="20002"/>
                    </a:ext>
                  </a:extLst>
                </a:gridCol>
                <a:gridCol w="1788093">
                  <a:extLst>
                    <a:ext uri="{9D8B030D-6E8A-4147-A177-3AD203B41FA5}">
                      <a16:colId xmlns:a16="http://schemas.microsoft.com/office/drawing/2014/main" val="20003"/>
                    </a:ext>
                  </a:extLst>
                </a:gridCol>
              </a:tblGrid>
              <a:tr h="548640">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$1M, Preferred Tobacco</a:t>
                      </a:r>
                    </a:p>
                  </a:txBody>
                  <a:tcPr marL="69460" marR="69460" marT="33859" marB="33859" anchor="ctr" horzOverflow="overflow">
                    <a:solidFill>
                      <a:srgbClr val="0073C0"/>
                    </a:solidFill>
                  </a:tcPr>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Female 35</a:t>
                      </a:r>
                      <a:br>
                        <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br>
                      <a:r>
                        <a:rPr kumimoji="0" lang="en-US" altLang="en-US" sz="1200" b="1" i="0" u="none" strike="noStrike" kern="1200" cap="none" normalizeH="0" baseline="0" dirty="0">
                          <a:ln>
                            <a:noFill/>
                          </a:ln>
                          <a:solidFill>
                            <a:srgbClr val="FFFFFF"/>
                          </a:solidFill>
                          <a:effectLst/>
                          <a:latin typeface="Arial" panose="020B0604020202020204" pitchFamily="34" charset="0"/>
                          <a:ea typeface="LF_Kai"/>
                          <a:cs typeface="Arial" panose="020B0604020202020204" pitchFamily="34" charset="0"/>
                        </a:rPr>
                        <a:t>20-year</a:t>
                      </a:r>
                      <a:endPar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endParaRPr>
                    </a:p>
                  </a:txBody>
                  <a:tcPr marL="69460" marR="69460" marT="33859" marB="33859" anchor="ctr" horzOverflow="overflow">
                    <a:solidFill>
                      <a:srgbClr val="0073C0"/>
                    </a:solidFill>
                  </a:tcPr>
                </a:tc>
                <a:tc>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Female, 50</a:t>
                      </a:r>
                      <a:br>
                        <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br>
                      <a:r>
                        <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20-year</a:t>
                      </a:r>
                    </a:p>
                  </a:txBody>
                  <a:tcPr marL="69460" marR="69460" marT="33859" marB="33859" anchor="ctr" horzOverflow="overflow">
                    <a:solidFill>
                      <a:srgbClr val="0073C0"/>
                    </a:solidFill>
                  </a:tcPr>
                </a:tc>
                <a:tc>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Male, 50</a:t>
                      </a:r>
                      <a:br>
                        <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br>
                      <a:r>
                        <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20-year</a:t>
                      </a:r>
                    </a:p>
                  </a:txBody>
                  <a:tcPr marL="69460" marR="69460" marT="33859" marB="33859" anchor="ctr" horzOverflow="overflow">
                    <a:solidFill>
                      <a:srgbClr val="0073C0"/>
                    </a:solidFill>
                  </a:tcPr>
                </a:tc>
                <a:extLst>
                  <a:ext uri="{0D108BD9-81ED-4DB2-BD59-A6C34878D82A}">
                    <a16:rowId xmlns:a16="http://schemas.microsoft.com/office/drawing/2014/main" val="10000"/>
                  </a:ext>
                </a:extLst>
              </a:tr>
              <a:tr h="275431">
                <a:tc>
                  <a:txBody>
                    <a:bodyPr/>
                    <a:lstStyle>
                      <a:lvl1pPr algn="l"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l" defTabSz="914400" rtl="0" eaLnBrk="0" fontAlgn="b" latinLnBrk="0" hangingPunct="0">
                        <a:lnSpc>
                          <a:spcPct val="110000"/>
                        </a:lnSpc>
                        <a:spcBef>
                          <a:spcPct val="0"/>
                        </a:spcBef>
                        <a:spcAft>
                          <a:spcPct val="0"/>
                        </a:spcAft>
                        <a:buClrTx/>
                        <a:buSzPct val="92000"/>
                        <a:buFontTx/>
                        <a:buNone/>
                        <a:tabLst/>
                      </a:pPr>
                      <a:r>
                        <a:rPr kumimoji="0" lang="en-US" altLang="en-US" sz="1100" b="1" i="0" u="none" strike="noStrike" cap="none" normalizeH="0" baseline="0" dirty="0" err="1">
                          <a:ln>
                            <a:noFill/>
                          </a:ln>
                          <a:solidFill>
                            <a:srgbClr val="FFFFFF"/>
                          </a:solidFill>
                          <a:effectLst/>
                          <a:latin typeface="Arial" panose="020B0604020202020204" pitchFamily="34" charset="0"/>
                          <a:ea typeface="LF_Kai"/>
                          <a:cs typeface="Arial" panose="020B0604020202020204" pitchFamily="34" charset="0"/>
                        </a:rPr>
                        <a:t>QoL</a:t>
                      </a:r>
                      <a:r>
                        <a:rPr kumimoji="0" lang="en-US" altLang="en-US" sz="11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 Flex Term</a:t>
                      </a:r>
                    </a:p>
                  </a:txBody>
                  <a:tcPr marL="69463" marR="69463" marT="33684" marB="33684" anchor="ctr" horzOverflow="overflow">
                    <a:solidFill>
                      <a:srgbClr val="00B0F0"/>
                    </a:solidFill>
                  </a:tcPr>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$1,581</a:t>
                      </a:r>
                    </a:p>
                  </a:txBody>
                  <a:tcPr marL="34290" marR="34290" marT="34268" marB="34268" anchor="ctr" horzOverflow="overflow">
                    <a:solidFill>
                      <a:srgbClr val="00B0F0"/>
                    </a:solidFill>
                  </a:tcPr>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$5,267</a:t>
                      </a:r>
                    </a:p>
                  </a:txBody>
                  <a:tcPr marL="69463" marR="69463" marT="33684" marB="33684" anchor="ctr" horzOverflow="overflow">
                    <a:solidFill>
                      <a:srgbClr val="00B0F0"/>
                    </a:solidFill>
                  </a:tcPr>
                </a:tc>
                <a:tc>
                  <a:txBody>
                    <a:bodyPr/>
                    <a:lstStyle/>
                    <a:p>
                      <a:pPr marL="0" marR="0" lvl="0" indent="0" algn="ctr" defTabSz="457200" rtl="0" eaLnBrk="0" fontAlgn="base" latinLnBrk="0" hangingPunct="0">
                        <a:lnSpc>
                          <a:spcPct val="110000"/>
                        </a:lnSpc>
                        <a:spcBef>
                          <a:spcPts val="0"/>
                        </a:spcBef>
                        <a:spcAft>
                          <a:spcPct val="0"/>
                        </a:spcAft>
                        <a:buClr>
                          <a:srgbClr val="C0C0C0"/>
                        </a:buClr>
                        <a:buSzPct val="92000"/>
                        <a:buFont typeface="Wingdings" pitchFamily="2" charset="2"/>
                        <a:buNone/>
                        <a:tabLst/>
                        <a:defRPr/>
                      </a:pPr>
                      <a:r>
                        <a:rPr kumimoji="0" lang="en-US" altLang="en-US" sz="11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$7,591</a:t>
                      </a:r>
                    </a:p>
                  </a:txBody>
                  <a:tcPr marL="69463" marR="69463" marT="33684" marB="33684" anchor="ctr" horzOverflow="overflow">
                    <a:solidFill>
                      <a:srgbClr val="00B0F0"/>
                    </a:solidFill>
                  </a:tcPr>
                </a:tc>
                <a:extLst>
                  <a:ext uri="{0D108BD9-81ED-4DB2-BD59-A6C34878D82A}">
                    <a16:rowId xmlns:a16="http://schemas.microsoft.com/office/drawing/2014/main" val="10001"/>
                  </a:ext>
                </a:extLst>
              </a:tr>
              <a:tr h="275431">
                <a:tc>
                  <a:txBody>
                    <a:bodyPr/>
                    <a:lstStyle/>
                    <a:p>
                      <a:pPr marL="0" indent="52388" algn="l"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ANICO Signature Term</a:t>
                      </a:r>
                    </a:p>
                  </a:txBody>
                  <a:tcPr marL="7144" marR="7144" marT="7139" marB="0"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$1,650</a:t>
                      </a:r>
                    </a:p>
                  </a:txBody>
                  <a:tcPr marL="34290" marR="34290" marT="34268" marB="34268"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$5,320</a:t>
                      </a:r>
                    </a:p>
                  </a:txBody>
                  <a:tcPr marL="7144" marR="7144" marT="7139"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$7,580</a:t>
                      </a:r>
                    </a:p>
                  </a:txBody>
                  <a:tcPr marL="68578" marR="68578" marT="34268" marB="34268" anchor="ctr"/>
                </a:tc>
                <a:extLst>
                  <a:ext uri="{0D108BD9-81ED-4DB2-BD59-A6C34878D82A}">
                    <a16:rowId xmlns:a16="http://schemas.microsoft.com/office/drawing/2014/main" val="10002"/>
                  </a:ext>
                </a:extLst>
              </a:tr>
              <a:tr h="275431">
                <a:tc>
                  <a:txBody>
                    <a:bodyPr/>
                    <a:lstStyle/>
                    <a:p>
                      <a:pPr marL="0" marR="0" lvl="0" indent="52388" algn="l" defTabSz="685238" rtl="0" eaLnBrk="1" fontAlgn="b"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LSW Level Term</a:t>
                      </a:r>
                    </a:p>
                  </a:txBody>
                  <a:tcPr marL="7144" marR="7144" marT="7139" marB="0" anchor="ct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$1,665</a:t>
                      </a:r>
                    </a:p>
                  </a:txBody>
                  <a:tcPr marL="34290" marR="34290" marT="34268" marB="34268" anchor="ct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$5,995</a:t>
                      </a:r>
                    </a:p>
                  </a:txBody>
                  <a:tcPr marL="7144" marR="7144" marT="7139" marB="0" anchor="ct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$7,825</a:t>
                      </a:r>
                    </a:p>
                  </a:txBody>
                  <a:tcPr marL="68578" marR="68578" marT="34268" marB="34268" anchor="ctr"/>
                </a:tc>
                <a:extLst>
                  <a:ext uri="{0D108BD9-81ED-4DB2-BD59-A6C34878D82A}">
                    <a16:rowId xmlns:a16="http://schemas.microsoft.com/office/drawing/2014/main" val="10003"/>
                  </a:ext>
                </a:extLst>
              </a:tr>
              <a:tr h="275431">
                <a:tc>
                  <a:txBody>
                    <a:bodyPr/>
                    <a:lstStyle/>
                    <a:p>
                      <a:pPr marL="0" indent="52388" algn="l" fontAlgn="b"/>
                      <a:r>
                        <a:rPr lang="en-US" sz="1100" b="0" i="0" u="none" strike="noStrike" dirty="0">
                          <a:solidFill>
                            <a:schemeClr val="tx1"/>
                          </a:solidFill>
                          <a:effectLst/>
                          <a:latin typeface="Arial" panose="020B0604020202020204" pitchFamily="34" charset="0"/>
                          <a:cs typeface="Arial" panose="020B0604020202020204" pitchFamily="34" charset="0"/>
                        </a:rPr>
                        <a:t>Lincoln </a:t>
                      </a:r>
                      <a:r>
                        <a:rPr lang="en-US" sz="1100" b="0" i="0" u="none" strike="noStrike" dirty="0" err="1">
                          <a:solidFill>
                            <a:schemeClr val="tx1"/>
                          </a:solidFill>
                          <a:effectLst/>
                          <a:latin typeface="Arial" panose="020B0604020202020204" pitchFamily="34" charset="0"/>
                          <a:cs typeface="Arial" panose="020B0604020202020204" pitchFamily="34" charset="0"/>
                        </a:rPr>
                        <a:t>TermAccel</a:t>
                      </a:r>
                      <a:endParaRPr lang="en-US" sz="1100" b="0" i="0" u="none" strike="noStrike" dirty="0">
                        <a:solidFill>
                          <a:schemeClr val="tx1"/>
                        </a:solidFill>
                        <a:effectLst/>
                        <a:latin typeface="Arial" panose="020B0604020202020204" pitchFamily="34" charset="0"/>
                        <a:cs typeface="Arial" panose="020B0604020202020204" pitchFamily="34" charset="0"/>
                      </a:endParaRPr>
                    </a:p>
                  </a:txBody>
                  <a:tcPr marL="7144" marR="7144" marT="7139" marB="0" anchor="ct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$1,730</a:t>
                      </a:r>
                    </a:p>
                  </a:txBody>
                  <a:tcPr marL="34290" marR="34290" marT="34268" marB="34268" anchor="ct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$5,820</a:t>
                      </a:r>
                    </a:p>
                  </a:txBody>
                  <a:tcPr marL="7144" marR="7144" marT="7139" marB="0" anchor="ctr"/>
                </a:tc>
                <a:tc>
                  <a:txBody>
                    <a:bodyPr/>
                    <a:lstStyle/>
                    <a:p>
                      <a:pPr algn="ctr"/>
                      <a:r>
                        <a:rPr lang="en-US" sz="1100" b="0" dirty="0">
                          <a:solidFill>
                            <a:schemeClr val="tx1"/>
                          </a:solidFill>
                          <a:latin typeface="Arial" panose="020B0604020202020204" pitchFamily="34" charset="0"/>
                          <a:cs typeface="Arial" panose="020B0604020202020204" pitchFamily="34" charset="0"/>
                        </a:rPr>
                        <a:t>$9,060</a:t>
                      </a:r>
                    </a:p>
                  </a:txBody>
                  <a:tcPr marL="68578" marR="68578" marT="34268" marB="34268" anchor="ctr"/>
                </a:tc>
                <a:extLst>
                  <a:ext uri="{0D108BD9-81ED-4DB2-BD59-A6C34878D82A}">
                    <a16:rowId xmlns:a16="http://schemas.microsoft.com/office/drawing/2014/main" val="10004"/>
                  </a:ext>
                </a:extLst>
              </a:tr>
              <a:tr h="275431">
                <a:tc>
                  <a:txBody>
                    <a:bodyPr/>
                    <a:lstStyle/>
                    <a:p>
                      <a:pPr marL="0" indent="52388" algn="l" fontAlgn="b"/>
                      <a:r>
                        <a:rPr lang="en-US" sz="1100" b="0" i="0" u="none" strike="noStrike" dirty="0">
                          <a:solidFill>
                            <a:schemeClr val="tx1"/>
                          </a:solidFill>
                          <a:effectLst/>
                          <a:latin typeface="Arial" panose="020B0604020202020204" pitchFamily="34" charset="0"/>
                          <a:cs typeface="Arial" panose="020B0604020202020204" pitchFamily="34" charset="0"/>
                        </a:rPr>
                        <a:t>Lincoln</a:t>
                      </a:r>
                      <a:r>
                        <a:rPr lang="en-US" sz="1100" b="0" i="0" u="none" strike="noStrike" baseline="0" dirty="0">
                          <a:solidFill>
                            <a:schemeClr val="tx1"/>
                          </a:solidFill>
                          <a:effectLst/>
                          <a:latin typeface="Arial" panose="020B0604020202020204" pitchFamily="34" charset="0"/>
                          <a:cs typeface="Arial" panose="020B0604020202020204" pitchFamily="34" charset="0"/>
                        </a:rPr>
                        <a:t> </a:t>
                      </a:r>
                      <a:r>
                        <a:rPr lang="en-US" sz="1100" b="0" i="0" u="none" strike="noStrike" baseline="0" dirty="0" err="1">
                          <a:solidFill>
                            <a:schemeClr val="tx1"/>
                          </a:solidFill>
                          <a:effectLst/>
                          <a:latin typeface="Arial" panose="020B0604020202020204" pitchFamily="34" charset="0"/>
                          <a:cs typeface="Arial" panose="020B0604020202020204" pitchFamily="34" charset="0"/>
                        </a:rPr>
                        <a:t>LifeElements</a:t>
                      </a:r>
                      <a:endParaRPr lang="en-US" sz="1100" b="0" i="0" u="none" strike="noStrike" dirty="0">
                        <a:solidFill>
                          <a:schemeClr val="tx1"/>
                        </a:solidFill>
                        <a:effectLst/>
                        <a:latin typeface="Arial" panose="020B0604020202020204" pitchFamily="34" charset="0"/>
                        <a:cs typeface="Arial" panose="020B0604020202020204" pitchFamily="34" charset="0"/>
                      </a:endParaRPr>
                    </a:p>
                  </a:txBody>
                  <a:tcPr marL="7144" marR="7144" marT="7139" marB="0" anchor="ctr"/>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$1,730</a:t>
                      </a:r>
                    </a:p>
                  </a:txBody>
                  <a:tcPr marL="69463" marR="69463" marT="33684" marB="33684" anchor="ctr" horzOverflow="overflow"/>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$5,820</a:t>
                      </a:r>
                    </a:p>
                  </a:txBody>
                  <a:tcPr marL="69463" marR="69463" marT="33684" marB="33684" anchor="ctr" horzOverflow="overflow"/>
                </a:tc>
                <a:tc>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$9,060</a:t>
                      </a:r>
                    </a:p>
                  </a:txBody>
                  <a:tcPr marL="69463" marR="69463" marT="33684" marB="33684" anchor="ctr" horzOverflow="overflow"/>
                </a:tc>
                <a:extLst>
                  <a:ext uri="{0D108BD9-81ED-4DB2-BD59-A6C34878D82A}">
                    <a16:rowId xmlns:a16="http://schemas.microsoft.com/office/drawing/2014/main" val="10005"/>
                  </a:ext>
                </a:extLst>
              </a:tr>
              <a:tr h="275431">
                <a:tc>
                  <a:txBody>
                    <a:bodyPr/>
                    <a:lstStyle/>
                    <a:p>
                      <a:pPr marL="0" indent="52388" algn="l" fontAlgn="b"/>
                      <a:r>
                        <a:rPr lang="en-US" sz="1100" b="0" i="0" u="none" strike="noStrike" dirty="0">
                          <a:solidFill>
                            <a:schemeClr val="tx1"/>
                          </a:solidFill>
                          <a:effectLst/>
                          <a:latin typeface="Arial" panose="020B0604020202020204" pitchFamily="34" charset="0"/>
                          <a:cs typeface="Arial" panose="020B0604020202020204" pitchFamily="34" charset="0"/>
                        </a:rPr>
                        <a:t>Transamerica</a:t>
                      </a:r>
                      <a:r>
                        <a:rPr lang="en-US" sz="1100" b="0" i="0" u="none" strike="noStrike" baseline="0" dirty="0">
                          <a:solidFill>
                            <a:schemeClr val="tx1"/>
                          </a:solidFill>
                          <a:effectLst/>
                          <a:latin typeface="Arial" panose="020B0604020202020204" pitchFamily="34" charset="0"/>
                          <a:cs typeface="Arial" panose="020B0604020202020204" pitchFamily="34" charset="0"/>
                        </a:rPr>
                        <a:t> Trendsetter LB</a:t>
                      </a:r>
                      <a:endParaRPr lang="en-US" sz="1100" b="0" i="0" u="none" strike="noStrike" dirty="0">
                        <a:solidFill>
                          <a:schemeClr val="tx1"/>
                        </a:solidFill>
                        <a:effectLst/>
                        <a:latin typeface="Arial" panose="020B0604020202020204" pitchFamily="34" charset="0"/>
                        <a:cs typeface="Arial" panose="020B0604020202020204" pitchFamily="34" charset="0"/>
                      </a:endParaRPr>
                    </a:p>
                  </a:txBody>
                  <a:tcPr marL="7144" marR="7144" marT="7139" marB="0" anchor="ctr"/>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defRPr/>
                      </a:pPr>
                      <a:r>
                        <a:rPr lang="en-US" sz="1100" b="0" i="0" u="none" strike="noStrike" kern="1200" dirty="0">
                          <a:solidFill>
                            <a:schemeClr val="tx1"/>
                          </a:solidFill>
                          <a:effectLst/>
                          <a:latin typeface="Arial" panose="020B0604020202020204" pitchFamily="34" charset="0"/>
                          <a:ea typeface="LF_Kai"/>
                          <a:cs typeface="Arial" panose="020B0604020202020204" pitchFamily="34" charset="0"/>
                        </a:rPr>
                        <a:t>$1,760</a:t>
                      </a:r>
                    </a:p>
                  </a:txBody>
                  <a:tcPr marL="34290" marR="34290" marT="34268" marB="34268" anchor="ctr" horzOverflow="overflow"/>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$6,750</a:t>
                      </a:r>
                    </a:p>
                  </a:txBody>
                  <a:tcPr marL="69463" marR="69463" marT="33684" marB="33684" anchor="ctr" horzOverflow="overflow"/>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$8,480</a:t>
                      </a:r>
                    </a:p>
                  </a:txBody>
                  <a:tcPr marL="69463" marR="69463" marT="33684" marB="33684" anchor="ctr" horzOverflow="overflow"/>
                </a:tc>
                <a:extLst>
                  <a:ext uri="{0D108BD9-81ED-4DB2-BD59-A6C34878D82A}">
                    <a16:rowId xmlns:a16="http://schemas.microsoft.com/office/drawing/2014/main" val="10006"/>
                  </a:ext>
                </a:extLst>
              </a:tr>
              <a:tr h="275431">
                <a:tc>
                  <a:txBody>
                    <a:bodyPr/>
                    <a:lstStyle/>
                    <a:p>
                      <a:pPr marL="52388" indent="0" algn="l" fontAlgn="b"/>
                      <a:r>
                        <a:rPr lang="en-US" sz="1100" b="0" i="0" u="none" strike="noStrike" dirty="0">
                          <a:solidFill>
                            <a:schemeClr val="tx1"/>
                          </a:solidFill>
                          <a:effectLst/>
                          <a:latin typeface="Arial" panose="020B0604020202020204" pitchFamily="34" charset="0"/>
                          <a:cs typeface="Arial" panose="020B0604020202020204" pitchFamily="34" charset="0"/>
                        </a:rPr>
                        <a:t>Equitable Term 160</a:t>
                      </a:r>
                    </a:p>
                  </a:txBody>
                  <a:tcPr marL="7144" marR="7144" marT="7139" marB="0" anchor="ct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$1,825</a:t>
                      </a:r>
                    </a:p>
                  </a:txBody>
                  <a:tcPr marL="7144" marR="7144" marT="7139" marB="0" anchor="ct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$5,905</a:t>
                      </a:r>
                    </a:p>
                  </a:txBody>
                  <a:tcPr marL="7144" marR="7144" marT="7139"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$7,685</a:t>
                      </a:r>
                    </a:p>
                  </a:txBody>
                  <a:tcPr marL="68578" marR="68578" marT="34268" marB="34268" anchor="ctr"/>
                </a:tc>
                <a:extLst>
                  <a:ext uri="{0D108BD9-81ED-4DB2-BD59-A6C34878D82A}">
                    <a16:rowId xmlns:a16="http://schemas.microsoft.com/office/drawing/2014/main" val="10007"/>
                  </a:ext>
                </a:extLst>
              </a:tr>
              <a:tr h="275431">
                <a:tc>
                  <a:txBody>
                    <a:bodyPr/>
                    <a:lstStyle/>
                    <a:p>
                      <a:pPr marL="52388" indent="0" algn="l" fontAlgn="b"/>
                      <a:r>
                        <a:rPr lang="en-US" sz="1100" b="0" i="0" u="none" strike="noStrike" dirty="0">
                          <a:solidFill>
                            <a:schemeClr val="tx1"/>
                          </a:solidFill>
                          <a:effectLst/>
                          <a:latin typeface="Arial" panose="020B0604020202020204" pitchFamily="34" charset="0"/>
                          <a:cs typeface="Arial" panose="020B0604020202020204" pitchFamily="34" charset="0"/>
                        </a:rPr>
                        <a:t>Nationwide </a:t>
                      </a:r>
                      <a:r>
                        <a:rPr lang="en-US" sz="1100" b="0" i="0" u="none" strike="noStrike" dirty="0" err="1">
                          <a:solidFill>
                            <a:schemeClr val="tx1"/>
                          </a:solidFill>
                          <a:effectLst/>
                          <a:latin typeface="Arial" panose="020B0604020202020204" pitchFamily="34" charset="0"/>
                          <a:cs typeface="Arial" panose="020B0604020202020204" pitchFamily="34" charset="0"/>
                        </a:rPr>
                        <a:t>YourLife</a:t>
                      </a:r>
                      <a:r>
                        <a:rPr lang="en-US" sz="1100" b="0" i="0" u="none" strike="noStrike" dirty="0">
                          <a:solidFill>
                            <a:schemeClr val="tx1"/>
                          </a:solidFill>
                          <a:effectLst/>
                          <a:latin typeface="Arial" panose="020B0604020202020204" pitchFamily="34" charset="0"/>
                          <a:cs typeface="Arial" panose="020B0604020202020204" pitchFamily="34" charset="0"/>
                        </a:rPr>
                        <a:t> GLT</a:t>
                      </a:r>
                    </a:p>
                  </a:txBody>
                  <a:tcPr marL="7144" marR="7144" marT="7139" marB="0" anchor="ct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$1,805</a:t>
                      </a:r>
                    </a:p>
                  </a:txBody>
                  <a:tcPr marL="7144" marR="7144" marT="7139" marB="0" anchor="ct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$5,795</a:t>
                      </a:r>
                    </a:p>
                  </a:txBody>
                  <a:tcPr marL="7144" marR="7144" marT="7139"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$8,165</a:t>
                      </a:r>
                    </a:p>
                  </a:txBody>
                  <a:tcPr marL="68578" marR="68578" marT="34268" marB="34268" anchor="ctr"/>
                </a:tc>
                <a:extLst>
                  <a:ext uri="{0D108BD9-81ED-4DB2-BD59-A6C34878D82A}">
                    <a16:rowId xmlns:a16="http://schemas.microsoft.com/office/drawing/2014/main" val="10008"/>
                  </a:ext>
                </a:extLst>
              </a:tr>
              <a:tr h="275431">
                <a:tc>
                  <a:txBody>
                    <a:bodyPr/>
                    <a:lstStyle/>
                    <a:p>
                      <a:pPr marL="52388" indent="0" algn="l" fontAlgn="b"/>
                      <a:r>
                        <a:rPr lang="en-US" sz="1100" b="0" i="0" u="none" strike="noStrike" dirty="0">
                          <a:solidFill>
                            <a:schemeClr val="tx1"/>
                          </a:solidFill>
                          <a:effectLst/>
                          <a:latin typeface="Arial" panose="020B0604020202020204" pitchFamily="34" charset="0"/>
                          <a:cs typeface="Arial" panose="020B0604020202020204" pitchFamily="34" charset="0"/>
                        </a:rPr>
                        <a:t>John Hancock Protection</a:t>
                      </a:r>
                      <a:r>
                        <a:rPr lang="en-US" sz="1100" b="0" i="0" u="none" strike="noStrike" baseline="0" dirty="0">
                          <a:solidFill>
                            <a:schemeClr val="tx1"/>
                          </a:solidFill>
                          <a:effectLst/>
                          <a:latin typeface="Arial" panose="020B0604020202020204" pitchFamily="34" charset="0"/>
                          <a:cs typeface="Arial" panose="020B0604020202020204" pitchFamily="34" charset="0"/>
                        </a:rPr>
                        <a:t> Term</a:t>
                      </a:r>
                      <a:endParaRPr lang="en-US" sz="1100" b="0" i="0" u="none" strike="noStrike" dirty="0">
                        <a:solidFill>
                          <a:schemeClr val="tx1"/>
                        </a:solidFill>
                        <a:effectLst/>
                        <a:latin typeface="Arial" panose="020B0604020202020204" pitchFamily="34" charset="0"/>
                        <a:cs typeface="Arial" panose="020B0604020202020204" pitchFamily="34" charset="0"/>
                      </a:endParaRPr>
                    </a:p>
                  </a:txBody>
                  <a:tcPr marL="7144" marR="7144" marT="7139" marB="0" anchor="ct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$1,876</a:t>
                      </a:r>
                    </a:p>
                  </a:txBody>
                  <a:tcPr marL="7144" marR="7144" marT="7139" marB="0" anchor="ct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$6,712</a:t>
                      </a:r>
                    </a:p>
                  </a:txBody>
                  <a:tcPr marL="7144" marR="7144" marT="7139"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$10,248</a:t>
                      </a:r>
                    </a:p>
                  </a:txBody>
                  <a:tcPr marL="68578" marR="68578" marT="34268" marB="34268" anchor="ctr"/>
                </a:tc>
                <a:extLst>
                  <a:ext uri="{0D108BD9-81ED-4DB2-BD59-A6C34878D82A}">
                    <a16:rowId xmlns:a16="http://schemas.microsoft.com/office/drawing/2014/main" val="10009"/>
                  </a:ext>
                </a:extLst>
              </a:tr>
              <a:tr h="275431">
                <a:tc>
                  <a:txBody>
                    <a:bodyPr/>
                    <a:lstStyle/>
                    <a:p>
                      <a:pPr marL="52388" marR="0" lvl="0" indent="0" algn="l" defTabSz="914400" rtl="0" eaLnBrk="1" fontAlgn="b"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Mutual of Omaha </a:t>
                      </a:r>
                      <a:r>
                        <a:rPr kumimoji="0" lang="en-US" altLang="en-US" sz="1100" b="1"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Term Life Answers</a:t>
                      </a:r>
                    </a:p>
                  </a:txBody>
                  <a:tcPr marL="7144" marR="7144" marT="7137" marB="0" anchor="ctr"/>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$1,973</a:t>
                      </a:r>
                    </a:p>
                  </a:txBody>
                  <a:tcPr marL="34290" marR="34290" marT="34261" marB="34261" anchor="ctr" horzOverflow="overflow"/>
                </a:tc>
                <a:tc>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$5,863</a:t>
                      </a:r>
                    </a:p>
                  </a:txBody>
                  <a:tcPr marL="69463" marR="69463" marT="33678" marB="33678" anchor="ctr" horzOverflow="overflow"/>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$8,306</a:t>
                      </a:r>
                    </a:p>
                  </a:txBody>
                  <a:tcPr marL="69463" marR="69463" marT="33678" marB="33678" anchor="ctr" horzOverflow="overflow"/>
                </a:tc>
                <a:extLst>
                  <a:ext uri="{0D108BD9-81ED-4DB2-BD59-A6C34878D82A}">
                    <a16:rowId xmlns:a16="http://schemas.microsoft.com/office/drawing/2014/main" val="3577016842"/>
                  </a:ext>
                </a:extLst>
              </a:tr>
              <a:tr h="275431">
                <a:tc>
                  <a:txBody>
                    <a:bodyPr/>
                    <a:lstStyle/>
                    <a:p>
                      <a:pPr marL="52388" indent="0" algn="l" fontAlgn="b"/>
                      <a:r>
                        <a:rPr lang="en-US" sz="1100" b="0" i="0" u="none" strike="noStrike" dirty="0">
                          <a:solidFill>
                            <a:schemeClr val="tx1"/>
                          </a:solidFill>
                          <a:effectLst/>
                          <a:latin typeface="Arial" panose="020B0604020202020204" pitchFamily="34" charset="0"/>
                          <a:cs typeface="Arial" panose="020B0604020202020204" pitchFamily="34" charset="0"/>
                        </a:rPr>
                        <a:t>Prudential</a:t>
                      </a:r>
                      <a:r>
                        <a:rPr lang="en-US" sz="1100" b="0" i="0" u="none" strike="noStrike" baseline="0" dirty="0">
                          <a:solidFill>
                            <a:schemeClr val="tx1"/>
                          </a:solidFill>
                          <a:effectLst/>
                          <a:latin typeface="Arial" panose="020B0604020202020204" pitchFamily="34" charset="0"/>
                          <a:cs typeface="Arial" panose="020B0604020202020204" pitchFamily="34" charset="0"/>
                        </a:rPr>
                        <a:t> Term Essential</a:t>
                      </a:r>
                      <a:endParaRPr lang="en-US" sz="1100" b="0" i="0" u="none" strike="noStrike" dirty="0">
                        <a:solidFill>
                          <a:schemeClr val="tx1"/>
                        </a:solidFill>
                        <a:effectLst/>
                        <a:latin typeface="Arial" panose="020B0604020202020204" pitchFamily="34" charset="0"/>
                        <a:cs typeface="Arial" panose="020B0604020202020204" pitchFamily="34" charset="0"/>
                      </a:endParaRPr>
                    </a:p>
                  </a:txBody>
                  <a:tcPr marL="7144" marR="7144" marT="7139" marB="0"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$1,975</a:t>
                      </a:r>
                    </a:p>
                  </a:txBody>
                  <a:tcPr marL="7144" marR="7144" marT="7139" marB="0" anchor="ctr"/>
                </a:tc>
                <a:tc>
                  <a:txBody>
                    <a:bodyPr/>
                    <a:lstStyle/>
                    <a:p>
                      <a:pPr algn="ctr"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$6,475</a:t>
                      </a:r>
                    </a:p>
                  </a:txBody>
                  <a:tcPr marL="7144" marR="7144" marT="7139"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$8,495</a:t>
                      </a:r>
                    </a:p>
                  </a:txBody>
                  <a:tcPr marL="68578" marR="68578" marT="34268" marB="34268" anchor="ctr"/>
                </a:tc>
                <a:extLst>
                  <a:ext uri="{0D108BD9-81ED-4DB2-BD59-A6C34878D82A}">
                    <a16:rowId xmlns:a16="http://schemas.microsoft.com/office/drawing/2014/main" val="10010"/>
                  </a:ext>
                </a:extLst>
              </a:tr>
            </a:tbl>
          </a:graphicData>
        </a:graphic>
      </p:graphicFrame>
      <p:sp>
        <p:nvSpPr>
          <p:cNvPr id="8" name="TextBox 19">
            <a:extLst>
              <a:ext uri="{FF2B5EF4-FFF2-40B4-BE49-F238E27FC236}">
                <a16:creationId xmlns:a16="http://schemas.microsoft.com/office/drawing/2014/main" id="{D7D90B0E-6DFD-48B7-9AA6-83A35FF3913B}"/>
              </a:ext>
            </a:extLst>
          </p:cNvPr>
          <p:cNvSpPr txBox="1">
            <a:spLocks noChangeArrowheads="1"/>
          </p:cNvSpPr>
          <p:nvPr/>
        </p:nvSpPr>
        <p:spPr bwMode="auto">
          <a:xfrm>
            <a:off x="1188720" y="6309360"/>
            <a:ext cx="37560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r>
              <a:rPr lang="en-US" altLang="en-US" sz="800" dirty="0">
                <a:solidFill>
                  <a:srgbClr val="FFFFFF"/>
                </a:solidFill>
              </a:rPr>
              <a:t>Data is current as of May 4, 2022.</a:t>
            </a:r>
          </a:p>
        </p:txBody>
      </p:sp>
    </p:spTree>
    <p:extLst>
      <p:ext uri="{BB962C8B-B14F-4D97-AF65-F5344CB8AC3E}">
        <p14:creationId xmlns:p14="http://schemas.microsoft.com/office/powerpoint/2010/main" val="3455485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B86187-592B-354B-B562-C57FE988ED54}"/>
              </a:ext>
            </a:extLst>
          </p:cNvPr>
          <p:cNvSpPr>
            <a:spLocks noGrp="1"/>
          </p:cNvSpPr>
          <p:nvPr>
            <p:ph idx="1"/>
          </p:nvPr>
        </p:nvSpPr>
        <p:spPr>
          <a:xfrm>
            <a:off x="731520" y="1213301"/>
            <a:ext cx="10058400" cy="4630150"/>
          </a:xfrm>
        </p:spPr>
        <p:txBody>
          <a:bodyPr>
            <a:noAutofit/>
          </a:bodyPr>
          <a:lstStyle/>
          <a:p>
            <a:pPr marL="0" indent="0">
              <a:spcBef>
                <a:spcPts val="600"/>
              </a:spcBef>
              <a:buClr>
                <a:srgbClr val="00B0F0"/>
              </a:buClr>
              <a:buNone/>
              <a:defRPr/>
            </a:pPr>
            <a:r>
              <a:rPr lang="en-US" altLang="en-US" sz="1800" b="1" dirty="0">
                <a:solidFill>
                  <a:schemeClr val="tx1"/>
                </a:solidFill>
              </a:rPr>
              <a:t>Issue Age: </a:t>
            </a:r>
            <a:r>
              <a:rPr lang="en-US" altLang="en-US" sz="1800" dirty="0">
                <a:solidFill>
                  <a:schemeClr val="tx1"/>
                </a:solidFill>
              </a:rPr>
              <a:t>Minimum of age 20 for all classes </a:t>
            </a:r>
          </a:p>
          <a:p>
            <a:pPr marL="0" indent="0">
              <a:spcBef>
                <a:spcPts val="600"/>
              </a:spcBef>
              <a:buClr>
                <a:srgbClr val="00B0F0"/>
              </a:buClr>
              <a:buNone/>
              <a:defRPr/>
            </a:pPr>
            <a:r>
              <a:rPr lang="en-US" altLang="en-US" sz="1800" b="1" dirty="0">
                <a:solidFill>
                  <a:schemeClr val="tx1"/>
                </a:solidFill>
              </a:rPr>
              <a:t>Age Designation: </a:t>
            </a:r>
            <a:r>
              <a:rPr lang="en-US" altLang="en-US" sz="1800" dirty="0">
                <a:solidFill>
                  <a:schemeClr val="tx1"/>
                </a:solidFill>
              </a:rPr>
              <a:t>Age Nearest</a:t>
            </a:r>
          </a:p>
          <a:p>
            <a:pPr marL="0" indent="0">
              <a:spcBef>
                <a:spcPts val="600"/>
              </a:spcBef>
              <a:buClr>
                <a:srgbClr val="00B0F0"/>
              </a:buClr>
              <a:buNone/>
              <a:defRPr/>
            </a:pPr>
            <a:r>
              <a:rPr lang="en-US" altLang="en-US" sz="1800" b="1" dirty="0">
                <a:solidFill>
                  <a:schemeClr val="tx1"/>
                </a:solidFill>
              </a:rPr>
              <a:t>Risk Classes: </a:t>
            </a:r>
            <a:r>
              <a:rPr lang="en-US" altLang="en-US" sz="1800" dirty="0">
                <a:solidFill>
                  <a:schemeClr val="tx1"/>
                </a:solidFill>
              </a:rPr>
              <a:t>Available for face amounts of $100,000 and above</a:t>
            </a:r>
          </a:p>
          <a:p>
            <a:pPr marL="174625" indent="-174625">
              <a:spcBef>
                <a:spcPts val="0"/>
              </a:spcBef>
              <a:buClr>
                <a:srgbClr val="00B0F0"/>
              </a:buClr>
              <a:buFont typeface="Arial" panose="020B0604020202020204" pitchFamily="34" charset="0"/>
              <a:buChar char="•"/>
              <a:tabLst>
                <a:tab pos="174625" algn="l"/>
              </a:tabLst>
              <a:defRPr/>
            </a:pPr>
            <a:r>
              <a:rPr lang="en-US" altLang="en-US" sz="1600" dirty="0">
                <a:solidFill>
                  <a:schemeClr val="tx1"/>
                </a:solidFill>
              </a:rPr>
              <a:t>Preferred Plus</a:t>
            </a:r>
          </a:p>
          <a:p>
            <a:pPr marL="174625" indent="-174625">
              <a:spcBef>
                <a:spcPts val="0"/>
              </a:spcBef>
              <a:buClr>
                <a:srgbClr val="00B0F0"/>
              </a:buClr>
              <a:buFont typeface="Arial" panose="020B0604020202020204" pitchFamily="34" charset="0"/>
              <a:buChar char="•"/>
              <a:tabLst>
                <a:tab pos="174625" algn="l"/>
              </a:tabLst>
              <a:defRPr/>
            </a:pPr>
            <a:r>
              <a:rPr lang="en-US" altLang="en-US" sz="1600" dirty="0">
                <a:solidFill>
                  <a:schemeClr val="tx1"/>
                </a:solidFill>
              </a:rPr>
              <a:t>Preferred Non-tobacco</a:t>
            </a:r>
          </a:p>
          <a:p>
            <a:pPr marL="174625" indent="-174625">
              <a:spcBef>
                <a:spcPts val="0"/>
              </a:spcBef>
              <a:buClr>
                <a:srgbClr val="00B0F0"/>
              </a:buClr>
              <a:buFont typeface="Arial" panose="020B0604020202020204" pitchFamily="34" charset="0"/>
              <a:buChar char="•"/>
              <a:tabLst>
                <a:tab pos="174625" algn="l"/>
              </a:tabLst>
              <a:defRPr/>
            </a:pPr>
            <a:r>
              <a:rPr lang="en-US" altLang="en-US" sz="1600" dirty="0">
                <a:solidFill>
                  <a:schemeClr val="tx1"/>
                </a:solidFill>
              </a:rPr>
              <a:t>Standard Plus</a:t>
            </a:r>
          </a:p>
          <a:p>
            <a:pPr marL="174625" indent="-174625">
              <a:spcBef>
                <a:spcPts val="0"/>
              </a:spcBef>
              <a:buClr>
                <a:srgbClr val="00B0F0"/>
              </a:buClr>
              <a:buFont typeface="Arial" panose="020B0604020202020204" pitchFamily="34" charset="0"/>
              <a:buChar char="•"/>
              <a:tabLst>
                <a:tab pos="174625" algn="l"/>
              </a:tabLst>
              <a:defRPr/>
            </a:pPr>
            <a:r>
              <a:rPr lang="en-US" altLang="en-US" sz="1600" dirty="0">
                <a:solidFill>
                  <a:schemeClr val="tx1"/>
                </a:solidFill>
              </a:rPr>
              <a:t>Standard Non-tobacco</a:t>
            </a:r>
          </a:p>
          <a:p>
            <a:pPr marL="174625" indent="-174625">
              <a:spcBef>
                <a:spcPts val="0"/>
              </a:spcBef>
              <a:buClr>
                <a:srgbClr val="00B0F0"/>
              </a:buClr>
              <a:buFont typeface="Arial" panose="020B0604020202020204" pitchFamily="34" charset="0"/>
              <a:buChar char="•"/>
              <a:tabLst>
                <a:tab pos="174625" algn="l"/>
              </a:tabLst>
              <a:defRPr/>
            </a:pPr>
            <a:r>
              <a:rPr lang="en-US" altLang="en-US" sz="1600" dirty="0">
                <a:solidFill>
                  <a:schemeClr val="tx1"/>
                </a:solidFill>
              </a:rPr>
              <a:t>Preferred Tobacco</a:t>
            </a:r>
          </a:p>
          <a:p>
            <a:pPr marL="174625" indent="-174625">
              <a:spcBef>
                <a:spcPts val="0"/>
              </a:spcBef>
              <a:buClr>
                <a:srgbClr val="00B0F0"/>
              </a:buClr>
              <a:buFont typeface="Arial" panose="020B0604020202020204" pitchFamily="34" charset="0"/>
              <a:buChar char="•"/>
              <a:tabLst>
                <a:tab pos="174625" algn="l"/>
              </a:tabLst>
              <a:defRPr/>
            </a:pPr>
            <a:r>
              <a:rPr lang="en-US" altLang="en-US" sz="1600" dirty="0">
                <a:solidFill>
                  <a:schemeClr val="tx1"/>
                </a:solidFill>
              </a:rPr>
              <a:t>Standard Tobacco</a:t>
            </a:r>
          </a:p>
          <a:p>
            <a:pPr marL="174625" indent="-174625">
              <a:spcBef>
                <a:spcPts val="0"/>
              </a:spcBef>
              <a:buClr>
                <a:srgbClr val="00B0F0"/>
              </a:buClr>
              <a:buFont typeface="Arial" panose="020B0604020202020204" pitchFamily="34" charset="0"/>
              <a:buChar char="•"/>
              <a:tabLst>
                <a:tab pos="174625" algn="l"/>
              </a:tabLst>
              <a:defRPr/>
            </a:pPr>
            <a:r>
              <a:rPr lang="en-US" altLang="en-US" sz="1600" dirty="0">
                <a:solidFill>
                  <a:schemeClr val="tx1"/>
                </a:solidFill>
              </a:rPr>
              <a:t>Substandard classes </a:t>
            </a:r>
            <a:r>
              <a:rPr lang="en-US" altLang="en-US" sz="1800" dirty="0">
                <a:solidFill>
                  <a:schemeClr val="tx1"/>
                </a:solidFill>
              </a:rPr>
              <a:t>A through H</a:t>
            </a:r>
          </a:p>
          <a:p>
            <a:pPr marL="0" indent="0" defTabSz="914400">
              <a:spcBef>
                <a:spcPts val="600"/>
              </a:spcBef>
              <a:buClr>
                <a:srgbClr val="00B0F0"/>
              </a:buClr>
              <a:buNone/>
              <a:defRPr/>
            </a:pPr>
            <a:r>
              <a:rPr lang="en-US" altLang="en-US" sz="1800" b="1" dirty="0">
                <a:cs typeface="Arial"/>
              </a:rPr>
              <a:t>Monthly Modal Factor: </a:t>
            </a:r>
            <a:r>
              <a:rPr lang="en-US" altLang="en-US" sz="1800" dirty="0">
                <a:cs typeface="Arial"/>
              </a:rPr>
              <a:t>0.0850</a:t>
            </a:r>
          </a:p>
          <a:p>
            <a:pPr marL="0" indent="0" defTabSz="914400">
              <a:spcBef>
                <a:spcPts val="600"/>
              </a:spcBef>
              <a:buClr>
                <a:srgbClr val="00B0F0"/>
              </a:buClr>
              <a:buNone/>
              <a:defRPr/>
            </a:pPr>
            <a:endParaRPr lang="en-US" altLang="en-US" sz="1800" b="1" dirty="0">
              <a:cs typeface="Arial"/>
            </a:endParaRPr>
          </a:p>
          <a:p>
            <a:pPr marL="0" indent="0" defTabSz="914400">
              <a:spcBef>
                <a:spcPts val="600"/>
              </a:spcBef>
              <a:buClr>
                <a:srgbClr val="00B0F0"/>
              </a:buClr>
              <a:buNone/>
              <a:defRPr/>
            </a:pPr>
            <a:r>
              <a:rPr lang="en-US" altLang="en-US" sz="1800" b="1" dirty="0">
                <a:cs typeface="Arial"/>
              </a:rPr>
              <a:t>Policy Fee:</a:t>
            </a:r>
          </a:p>
          <a:p>
            <a:pPr marL="174625" indent="-174625" defTabSz="914400">
              <a:spcBef>
                <a:spcPts val="600"/>
              </a:spcBef>
              <a:buClr>
                <a:srgbClr val="00B0F0"/>
              </a:buClr>
              <a:buFont typeface="Arial" panose="020B0604020202020204" pitchFamily="34" charset="0"/>
              <a:buChar char="•"/>
              <a:defRPr/>
            </a:pPr>
            <a:r>
              <a:rPr lang="en-US" altLang="en-US" sz="1800" dirty="0">
                <a:solidFill>
                  <a:schemeClr val="tx1"/>
                </a:solidFill>
                <a:cs typeface="Arial"/>
              </a:rPr>
              <a:t>$75, non-commissionable</a:t>
            </a:r>
          </a:p>
          <a:p>
            <a:pPr marL="174625" indent="-174625" defTabSz="914400">
              <a:spcBef>
                <a:spcPts val="600"/>
              </a:spcBef>
              <a:buClr>
                <a:srgbClr val="00B0F0"/>
              </a:buClr>
              <a:buFont typeface="Arial" panose="020B0604020202020204" pitchFamily="34" charset="0"/>
              <a:buChar char="•"/>
              <a:defRPr/>
            </a:pPr>
            <a:r>
              <a:rPr lang="en-US" altLang="en-US" sz="1800" dirty="0">
                <a:solidFill>
                  <a:schemeClr val="tx1"/>
                </a:solidFill>
                <a:cs typeface="Arial"/>
              </a:rPr>
              <a:t>A discount to the policy fee may be applied with the QoL Advantage program</a:t>
            </a:r>
          </a:p>
        </p:txBody>
      </p:sp>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Flex Term: Product specs</a:t>
            </a:r>
          </a:p>
        </p:txBody>
      </p:sp>
    </p:spTree>
    <p:extLst>
      <p:ext uri="{BB962C8B-B14F-4D97-AF65-F5344CB8AC3E}">
        <p14:creationId xmlns:p14="http://schemas.microsoft.com/office/powerpoint/2010/main" val="3087585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B71652-D72A-4F4D-BD63-244965B4A23B}"/>
              </a:ext>
            </a:extLst>
          </p:cNvPr>
          <p:cNvSpPr>
            <a:spLocks noGrp="1"/>
          </p:cNvSpPr>
          <p:nvPr>
            <p:ph sz="quarter" idx="10"/>
          </p:nvPr>
        </p:nvSpPr>
        <p:spPr/>
        <p:txBody>
          <a:bodyPr>
            <a:normAutofit/>
          </a:bodyPr>
          <a:lstStyle/>
          <a:p>
            <a:pPr algn="ctr"/>
            <a:r>
              <a:rPr lang="en-US" sz="4800" dirty="0"/>
              <a:t>QoL Advantage</a:t>
            </a:r>
            <a:endParaRPr lang="en-US" sz="2800" i="1" dirty="0">
              <a:solidFill>
                <a:srgbClr val="E2DBF1"/>
              </a:solidFill>
            </a:endParaRPr>
          </a:p>
        </p:txBody>
      </p:sp>
    </p:spTree>
    <p:extLst>
      <p:ext uri="{BB962C8B-B14F-4D97-AF65-F5344CB8AC3E}">
        <p14:creationId xmlns:p14="http://schemas.microsoft.com/office/powerpoint/2010/main" val="2813928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B86187-592B-354B-B562-C57FE988ED54}"/>
              </a:ext>
            </a:extLst>
          </p:cNvPr>
          <p:cNvSpPr>
            <a:spLocks noGrp="1"/>
          </p:cNvSpPr>
          <p:nvPr>
            <p:ph idx="1"/>
          </p:nvPr>
        </p:nvSpPr>
        <p:spPr>
          <a:xfrm>
            <a:off x="731520" y="1654003"/>
            <a:ext cx="10058400" cy="3832397"/>
          </a:xfrm>
        </p:spPr>
        <p:txBody>
          <a:bodyPr>
            <a:normAutofit/>
          </a:bodyPr>
          <a:lstStyle/>
          <a:p>
            <a:pPr marL="174625" indent="-174625">
              <a:buClr>
                <a:srgbClr val="00B0F0"/>
              </a:buClr>
              <a:buFont typeface="Arial" panose="020B0604020202020204" pitchFamily="34" charset="0"/>
              <a:buChar char="•"/>
              <a:defRPr/>
            </a:pPr>
            <a:r>
              <a:rPr lang="en-US" altLang="en-US" sz="1800" dirty="0">
                <a:solidFill>
                  <a:schemeClr val="tx1">
                    <a:lumMod val="85000"/>
                    <a:lumOff val="15000"/>
                  </a:schemeClr>
                </a:solidFill>
              </a:rPr>
              <a:t>Policy fee discounts and / or banding discounts are available when a combination of certain QoL UL and QoL term, or a combination of multiple QoL term policies are purchased</a:t>
            </a:r>
          </a:p>
          <a:p>
            <a:pPr marL="174625" indent="-174625">
              <a:buClr>
                <a:srgbClr val="00B0F0"/>
              </a:buClr>
              <a:buFont typeface="Arial" panose="020B0604020202020204" pitchFamily="34" charset="0"/>
              <a:buChar char="•"/>
              <a:defRPr/>
            </a:pPr>
            <a:r>
              <a:rPr lang="en-US" altLang="en-US" sz="1800" dirty="0">
                <a:solidFill>
                  <a:schemeClr val="tx1">
                    <a:lumMod val="85000"/>
                    <a:lumOff val="15000"/>
                  </a:schemeClr>
                </a:solidFill>
              </a:rPr>
              <a:t>Offers banding discounts as well as the ability to waive the policy fee on the associated term policies:</a:t>
            </a:r>
          </a:p>
          <a:p>
            <a:pPr marL="423863" lvl="1" indent="-285750">
              <a:buClr>
                <a:srgbClr val="00B0F0"/>
              </a:buClr>
              <a:buFont typeface="Courier New" panose="02070309020205020404" pitchFamily="49" charset="0"/>
              <a:buChar char="o"/>
              <a:defRPr/>
            </a:pPr>
            <a:r>
              <a:rPr lang="en-US" altLang="en-US" sz="1800" dirty="0">
                <a:solidFill>
                  <a:schemeClr val="tx1">
                    <a:lumMod val="85000"/>
                    <a:lumOff val="15000"/>
                  </a:schemeClr>
                </a:solidFill>
              </a:rPr>
              <a:t>Banding is a volume discount for the multiple policies</a:t>
            </a:r>
          </a:p>
          <a:p>
            <a:pPr marL="423863" lvl="1" indent="-285750">
              <a:buClr>
                <a:srgbClr val="00B0F0"/>
              </a:buClr>
              <a:buFont typeface="Courier New" panose="02070309020205020404" pitchFamily="49" charset="0"/>
              <a:buChar char="o"/>
              <a:defRPr/>
            </a:pPr>
            <a:r>
              <a:rPr lang="en-US" altLang="en-US" sz="1800" dirty="0">
                <a:solidFill>
                  <a:schemeClr val="tx1">
                    <a:lumMod val="85000"/>
                    <a:lumOff val="15000"/>
                  </a:schemeClr>
                </a:solidFill>
              </a:rPr>
              <a:t>The total face amount between all policies is considered in the banding</a:t>
            </a:r>
          </a:p>
          <a:p>
            <a:pPr>
              <a:buClr>
                <a:srgbClr val="00B0F0"/>
              </a:buClr>
              <a:tabLst>
                <a:tab pos="174625" algn="l"/>
              </a:tabLst>
              <a:defRPr/>
            </a:pPr>
            <a:r>
              <a:rPr lang="en-US" altLang="en-US" sz="1800" dirty="0">
                <a:solidFill>
                  <a:schemeClr val="tx1">
                    <a:lumMod val="85000"/>
                    <a:lumOff val="15000"/>
                  </a:schemeClr>
                </a:solidFill>
              </a:rPr>
              <a:t>The higher the total face amount, the lower the per unit of insurance for the client</a:t>
            </a:r>
          </a:p>
        </p:txBody>
      </p:sp>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Advantage</a:t>
            </a:r>
          </a:p>
        </p:txBody>
      </p:sp>
      <p:sp>
        <p:nvSpPr>
          <p:cNvPr id="9" name="Text Placeholder 3">
            <a:extLst>
              <a:ext uri="{FF2B5EF4-FFF2-40B4-BE49-F238E27FC236}">
                <a16:creationId xmlns:a16="http://schemas.microsoft.com/office/drawing/2014/main" id="{B46A80F3-CC2E-4E23-88D4-AA1CA558960D}"/>
              </a:ext>
            </a:extLst>
          </p:cNvPr>
          <p:cNvSpPr>
            <a:spLocks noGrp="1"/>
          </p:cNvSpPr>
          <p:nvPr>
            <p:ph type="body" sz="quarter" idx="13"/>
          </p:nvPr>
        </p:nvSpPr>
        <p:spPr>
          <a:xfrm>
            <a:off x="731520" y="1014663"/>
            <a:ext cx="10698480" cy="453190"/>
          </a:xfrm>
        </p:spPr>
        <p:txBody>
          <a:bodyPr/>
          <a:lstStyle/>
          <a:p>
            <a:pPr>
              <a:lnSpc>
                <a:spcPct val="100000"/>
              </a:lnSpc>
            </a:pPr>
            <a:r>
              <a:rPr lang="en-US" dirty="0"/>
              <a:t>A multi-policy discount program for QoL products</a:t>
            </a:r>
          </a:p>
        </p:txBody>
      </p:sp>
    </p:spTree>
    <p:extLst>
      <p:ext uri="{BB962C8B-B14F-4D97-AF65-F5344CB8AC3E}">
        <p14:creationId xmlns:p14="http://schemas.microsoft.com/office/powerpoint/2010/main" val="303239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B86187-592B-354B-B562-C57FE988ED54}"/>
              </a:ext>
            </a:extLst>
          </p:cNvPr>
          <p:cNvSpPr>
            <a:spLocks noGrp="1"/>
          </p:cNvSpPr>
          <p:nvPr>
            <p:ph idx="1"/>
          </p:nvPr>
        </p:nvSpPr>
        <p:spPr>
          <a:xfrm>
            <a:off x="731520" y="1671421"/>
            <a:ext cx="10058400" cy="4006366"/>
          </a:xfrm>
        </p:spPr>
        <p:txBody>
          <a:bodyPr>
            <a:normAutofit/>
          </a:bodyPr>
          <a:lstStyle/>
          <a:p>
            <a:pPr marL="174625" indent="-174625">
              <a:buClr>
                <a:srgbClr val="00B0F0"/>
              </a:buClr>
              <a:buFont typeface="Arial" panose="020B0604020202020204" pitchFamily="34" charset="0"/>
              <a:buChar char="•"/>
              <a:defRPr/>
            </a:pPr>
            <a:r>
              <a:rPr lang="en-US" altLang="en-US" sz="1800" kern="0" dirty="0">
                <a:solidFill>
                  <a:schemeClr val="tx1">
                    <a:lumMod val="85000"/>
                    <a:lumOff val="15000"/>
                  </a:schemeClr>
                </a:solidFill>
              </a:rPr>
              <a:t>The annual policy fee for QoL Flex Term is $75</a:t>
            </a:r>
          </a:p>
          <a:p>
            <a:pPr marL="174625" indent="-174625">
              <a:buClr>
                <a:srgbClr val="00B0F0"/>
              </a:buClr>
              <a:buFont typeface="Arial" panose="020B0604020202020204" pitchFamily="34" charset="0"/>
              <a:buChar char="•"/>
              <a:defRPr/>
            </a:pPr>
            <a:r>
              <a:rPr lang="en-US" altLang="en-US" sz="1800" kern="0" dirty="0">
                <a:solidFill>
                  <a:schemeClr val="tx1">
                    <a:lumMod val="85000"/>
                    <a:lumOff val="15000"/>
                  </a:schemeClr>
                </a:solidFill>
              </a:rPr>
              <a:t>If QoL Flex Term is purchased with an additional QoL product, </a:t>
            </a:r>
            <a:r>
              <a:rPr lang="en-US" altLang="en-US" sz="1800" b="1" kern="0" dirty="0">
                <a:solidFill>
                  <a:schemeClr val="tx1">
                    <a:lumMod val="85000"/>
                    <a:lumOff val="15000"/>
                  </a:schemeClr>
                </a:solidFill>
              </a:rPr>
              <a:t>the policy fee for the associated term policy or policies will be waived</a:t>
            </a:r>
          </a:p>
          <a:p>
            <a:pPr marL="174625" indent="-174625">
              <a:buClr>
                <a:srgbClr val="00B0F0"/>
              </a:buClr>
              <a:buFont typeface="Arial" panose="020B0604020202020204" pitchFamily="34" charset="0"/>
              <a:buChar char="•"/>
              <a:defRPr/>
            </a:pPr>
            <a:r>
              <a:rPr lang="en-US" altLang="en-US" sz="1800" kern="0" dirty="0">
                <a:solidFill>
                  <a:schemeClr val="tx1">
                    <a:lumMod val="85000"/>
                    <a:lumOff val="15000"/>
                  </a:schemeClr>
                </a:solidFill>
              </a:rPr>
              <a:t>Policy fees are waived in the following scenario:</a:t>
            </a:r>
          </a:p>
          <a:p>
            <a:pPr marL="423863" lvl="1" indent="-285750">
              <a:buClr>
                <a:srgbClr val="00B0F0"/>
              </a:buClr>
              <a:buFont typeface="Courier New" panose="02070309020205020404" pitchFamily="49" charset="0"/>
              <a:buChar char="o"/>
              <a:defRPr/>
            </a:pPr>
            <a:r>
              <a:rPr lang="en-US" altLang="en-US" sz="1800" kern="0" dirty="0">
                <a:solidFill>
                  <a:schemeClr val="tx1">
                    <a:lumMod val="85000"/>
                    <a:lumOff val="15000"/>
                  </a:schemeClr>
                </a:solidFill>
              </a:rPr>
              <a:t>If the insured is the same as qualifying insured</a:t>
            </a:r>
          </a:p>
          <a:p>
            <a:pPr marL="423863" lvl="1" indent="-285750">
              <a:buClr>
                <a:srgbClr val="00B0F0"/>
              </a:buClr>
              <a:buFont typeface="Courier New" panose="02070309020205020404" pitchFamily="49" charset="0"/>
              <a:buChar char="o"/>
              <a:defRPr/>
            </a:pPr>
            <a:r>
              <a:rPr lang="en-US" altLang="en-US" sz="1800" kern="0" dirty="0">
                <a:solidFill>
                  <a:schemeClr val="tx1">
                    <a:lumMod val="85000"/>
                    <a:lumOff val="15000"/>
                  </a:schemeClr>
                </a:solidFill>
              </a:rPr>
              <a:t>The same application date</a:t>
            </a:r>
          </a:p>
          <a:p>
            <a:pPr marL="423863" lvl="1" indent="-285750">
              <a:buClr>
                <a:srgbClr val="00B0F0"/>
              </a:buClr>
              <a:buFont typeface="Courier New" panose="02070309020205020404" pitchFamily="49" charset="0"/>
              <a:buChar char="o"/>
              <a:defRPr/>
            </a:pPr>
            <a:r>
              <a:rPr lang="en-US" altLang="en-US" sz="1800" kern="0" dirty="0">
                <a:solidFill>
                  <a:schemeClr val="tx1">
                    <a:lumMod val="85000"/>
                    <a:lumOff val="15000"/>
                  </a:schemeClr>
                </a:solidFill>
              </a:rPr>
              <a:t>Billed to the same person (ABC billing)</a:t>
            </a:r>
          </a:p>
        </p:txBody>
      </p:sp>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Advantage: Policy fees</a:t>
            </a:r>
          </a:p>
        </p:txBody>
      </p:sp>
      <p:sp>
        <p:nvSpPr>
          <p:cNvPr id="9" name="Text Placeholder 3">
            <a:extLst>
              <a:ext uri="{FF2B5EF4-FFF2-40B4-BE49-F238E27FC236}">
                <a16:creationId xmlns:a16="http://schemas.microsoft.com/office/drawing/2014/main" id="{B46A80F3-CC2E-4E23-88D4-AA1CA558960D}"/>
              </a:ext>
            </a:extLst>
          </p:cNvPr>
          <p:cNvSpPr>
            <a:spLocks noGrp="1"/>
          </p:cNvSpPr>
          <p:nvPr>
            <p:ph type="body" sz="quarter" idx="13"/>
          </p:nvPr>
        </p:nvSpPr>
        <p:spPr>
          <a:xfrm>
            <a:off x="731520" y="1014663"/>
            <a:ext cx="10698480" cy="453190"/>
          </a:xfrm>
        </p:spPr>
        <p:txBody>
          <a:bodyPr/>
          <a:lstStyle/>
          <a:p>
            <a:pPr>
              <a:lnSpc>
                <a:spcPct val="100000"/>
              </a:lnSpc>
            </a:pPr>
            <a:r>
              <a:rPr lang="en-US" dirty="0"/>
              <a:t>A multi-policy discount program for QoL products</a:t>
            </a:r>
          </a:p>
        </p:txBody>
      </p:sp>
    </p:spTree>
    <p:extLst>
      <p:ext uri="{BB962C8B-B14F-4D97-AF65-F5344CB8AC3E}">
        <p14:creationId xmlns:p14="http://schemas.microsoft.com/office/powerpoint/2010/main" val="3764007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B86187-592B-354B-B562-C57FE988ED54}"/>
              </a:ext>
            </a:extLst>
          </p:cNvPr>
          <p:cNvSpPr>
            <a:spLocks noGrp="1"/>
          </p:cNvSpPr>
          <p:nvPr>
            <p:ph idx="1"/>
          </p:nvPr>
        </p:nvSpPr>
        <p:spPr>
          <a:xfrm>
            <a:off x="731520" y="1823178"/>
            <a:ext cx="10378440" cy="3462925"/>
          </a:xfrm>
        </p:spPr>
        <p:txBody>
          <a:bodyPr>
            <a:normAutofit/>
          </a:bodyPr>
          <a:lstStyle/>
          <a:p>
            <a:pPr marL="0" indent="0">
              <a:buClr>
                <a:srgbClr val="00B0F0"/>
              </a:buClr>
              <a:buFont typeface="Wingdings" pitchFamily="2" charset="2"/>
              <a:buNone/>
              <a:defRPr/>
            </a:pPr>
            <a:r>
              <a:rPr lang="en-US" altLang="en-US" sz="1800" kern="0" dirty="0">
                <a:solidFill>
                  <a:schemeClr val="tx1">
                    <a:lumMod val="85000"/>
                    <a:lumOff val="15000"/>
                  </a:schemeClr>
                </a:solidFill>
              </a:rPr>
              <a:t>Build your life insurance on YOUR terms. With QoL Advantage, you choose the exact amount and period of coverage you need. Not only does QoL Advantage let you customize your loved ones’ coverage; it can help you save money on premiums with laddering.</a:t>
            </a:r>
          </a:p>
        </p:txBody>
      </p:sp>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Advantage: Laddering</a:t>
            </a:r>
          </a:p>
        </p:txBody>
      </p:sp>
      <p:sp>
        <p:nvSpPr>
          <p:cNvPr id="9" name="Text Placeholder 3">
            <a:extLst>
              <a:ext uri="{FF2B5EF4-FFF2-40B4-BE49-F238E27FC236}">
                <a16:creationId xmlns:a16="http://schemas.microsoft.com/office/drawing/2014/main" id="{B46A80F3-CC2E-4E23-88D4-AA1CA558960D}"/>
              </a:ext>
            </a:extLst>
          </p:cNvPr>
          <p:cNvSpPr>
            <a:spLocks noGrp="1"/>
          </p:cNvSpPr>
          <p:nvPr>
            <p:ph type="body" sz="quarter" idx="13"/>
          </p:nvPr>
        </p:nvSpPr>
        <p:spPr>
          <a:xfrm>
            <a:off x="731520" y="1014663"/>
            <a:ext cx="10698480" cy="453190"/>
          </a:xfrm>
        </p:spPr>
        <p:txBody>
          <a:bodyPr/>
          <a:lstStyle/>
          <a:p>
            <a:pPr>
              <a:lnSpc>
                <a:spcPct val="100000"/>
              </a:lnSpc>
            </a:pPr>
            <a:r>
              <a:rPr lang="en-US" dirty="0"/>
              <a:t>A multi-policy discount program for QoL products</a:t>
            </a:r>
          </a:p>
        </p:txBody>
      </p:sp>
      <p:sp>
        <p:nvSpPr>
          <p:cNvPr id="5" name="TextBox 3">
            <a:extLst>
              <a:ext uri="{FF2B5EF4-FFF2-40B4-BE49-F238E27FC236}">
                <a16:creationId xmlns:a16="http://schemas.microsoft.com/office/drawing/2014/main" id="{512BD3AA-EFBF-4C3C-980C-0EBC08C653FF}"/>
              </a:ext>
            </a:extLst>
          </p:cNvPr>
          <p:cNvSpPr txBox="1">
            <a:spLocks noChangeArrowheads="1"/>
          </p:cNvSpPr>
          <p:nvPr/>
        </p:nvSpPr>
        <p:spPr bwMode="auto">
          <a:xfrm>
            <a:off x="2338651" y="3306539"/>
            <a:ext cx="7678738" cy="1223962"/>
          </a:xfrm>
          <a:prstGeom prst="rect">
            <a:avLst/>
          </a:prstGeom>
          <a:solidFill>
            <a:srgbClr val="0073C0"/>
          </a:solidFill>
          <a:ln>
            <a:noFill/>
          </a:ln>
        </p:spPr>
        <p:txBody>
          <a:bodyPr lIns="182880" tIns="182880" rIns="182880" bIns="182880">
            <a:spAutoFit/>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r>
              <a:rPr lang="en-US" altLang="en-US" sz="1600" b="1" dirty="0">
                <a:solidFill>
                  <a:srgbClr val="FFFFFF"/>
                </a:solidFill>
              </a:rPr>
              <a:t>What is Laddering?</a:t>
            </a:r>
          </a:p>
          <a:p>
            <a:pPr eaLnBrk="1" hangingPunct="1">
              <a:spcBef>
                <a:spcPts val="900"/>
              </a:spcBef>
            </a:pPr>
            <a:r>
              <a:rPr lang="en-US" altLang="en-US" sz="1600" dirty="0">
                <a:solidFill>
                  <a:srgbClr val="FFFFFF"/>
                </a:solidFill>
              </a:rPr>
              <a:t>Laddering means you buy multiple smaller policies that custom tailor your needs rather than one large policy. </a:t>
            </a:r>
          </a:p>
        </p:txBody>
      </p:sp>
      <p:sp>
        <p:nvSpPr>
          <p:cNvPr id="7" name="Text Placeholder 4">
            <a:extLst>
              <a:ext uri="{FF2B5EF4-FFF2-40B4-BE49-F238E27FC236}">
                <a16:creationId xmlns:a16="http://schemas.microsoft.com/office/drawing/2014/main" id="{AABEC0D7-772F-4AC0-8E1B-B4FEC0630E06}"/>
              </a:ext>
            </a:extLst>
          </p:cNvPr>
          <p:cNvSpPr txBox="1">
            <a:spLocks/>
          </p:cNvSpPr>
          <p:nvPr/>
        </p:nvSpPr>
        <p:spPr bwMode="auto">
          <a:xfrm>
            <a:off x="1188720" y="6309360"/>
            <a:ext cx="7823200" cy="238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36" tIns="45718" rIns="91436" bIns="45718" rtlCol="0">
            <a:normAutofit/>
          </a:bodyPr>
          <a:lstStyle>
            <a:lvl1pPr marL="228589" indent="-228589" algn="l" defTabSz="914354" rtl="0" eaLnBrk="1" latinLnBrk="0" hangingPunct="1">
              <a:lnSpc>
                <a:spcPct val="90000"/>
              </a:lnSpc>
              <a:spcBef>
                <a:spcPts val="1000"/>
              </a:spcBef>
              <a:buClr>
                <a:srgbClr val="00A4E4"/>
              </a:buClr>
              <a:buFont typeface="Arial"/>
              <a:buChar char="•"/>
              <a:defRPr sz="2800" b="0" i="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766" indent="-228589" algn="l" defTabSz="914354" rtl="0" eaLnBrk="1" latinLnBrk="0" hangingPunct="1">
              <a:lnSpc>
                <a:spcPct val="90000"/>
              </a:lnSpc>
              <a:spcBef>
                <a:spcPts val="500"/>
              </a:spcBef>
              <a:buClr>
                <a:srgbClr val="00A4E4"/>
              </a:buClr>
              <a:buFont typeface="Arial"/>
              <a:buChar char="•"/>
              <a:defRPr sz="2400" b="0" i="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2942" indent="-228589" algn="l" defTabSz="914354" rtl="0" eaLnBrk="1" latinLnBrk="0" hangingPunct="1">
              <a:lnSpc>
                <a:spcPct val="90000"/>
              </a:lnSpc>
              <a:spcBef>
                <a:spcPts val="500"/>
              </a:spcBef>
              <a:buClr>
                <a:srgbClr val="00A4E4"/>
              </a:buClr>
              <a:buFont typeface="Arial"/>
              <a:buChar char="•"/>
              <a:defRPr sz="2000" b="0" i="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120" indent="-228589" algn="l" defTabSz="914354" rtl="0" eaLnBrk="1" latinLnBrk="0" hangingPunct="1">
              <a:lnSpc>
                <a:spcPct val="90000"/>
              </a:lnSpc>
              <a:spcBef>
                <a:spcPts val="500"/>
              </a:spcBef>
              <a:buClr>
                <a:srgbClr val="00A4E4"/>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298" indent="-228589" algn="l" defTabSz="914354" rtl="0" eaLnBrk="1" latinLnBrk="0" hangingPunct="1">
              <a:lnSpc>
                <a:spcPct val="90000"/>
              </a:lnSpc>
              <a:spcBef>
                <a:spcPts val="500"/>
              </a:spcBef>
              <a:buClr>
                <a:srgbClr val="00A4E4"/>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9pPr>
          </a:lstStyle>
          <a:p>
            <a:pPr marL="0" indent="0">
              <a:spcBef>
                <a:spcPct val="0"/>
              </a:spcBef>
              <a:buFont typeface="Wingdings" pitchFamily="2" charset="2"/>
              <a:buNone/>
            </a:pPr>
            <a:r>
              <a:rPr lang="en-US" altLang="en-US" sz="800" dirty="0">
                <a:solidFill>
                  <a:srgbClr val="FFFFFF"/>
                </a:solidFill>
              </a:rPr>
              <a:t>Clients should consult a financial professional to determine if the laddering technique is appropriate for their situation.</a:t>
            </a:r>
          </a:p>
        </p:txBody>
      </p:sp>
    </p:spTree>
    <p:extLst>
      <p:ext uri="{BB962C8B-B14F-4D97-AF65-F5344CB8AC3E}">
        <p14:creationId xmlns:p14="http://schemas.microsoft.com/office/powerpoint/2010/main" val="1888541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Here’s how laddering works</a:t>
            </a:r>
          </a:p>
        </p:txBody>
      </p:sp>
      <p:sp>
        <p:nvSpPr>
          <p:cNvPr id="9" name="TextBox 8">
            <a:extLst>
              <a:ext uri="{FF2B5EF4-FFF2-40B4-BE49-F238E27FC236}">
                <a16:creationId xmlns:a16="http://schemas.microsoft.com/office/drawing/2014/main" id="{84D83E8F-C311-4EE5-A16F-D66BD25F2FAB}"/>
              </a:ext>
            </a:extLst>
          </p:cNvPr>
          <p:cNvSpPr txBox="1"/>
          <p:nvPr/>
        </p:nvSpPr>
        <p:spPr>
          <a:xfrm>
            <a:off x="0" y="4963318"/>
            <a:ext cx="9144000" cy="592137"/>
          </a:xfrm>
          <a:prstGeom prst="rect">
            <a:avLst/>
          </a:prstGeom>
          <a:solidFill>
            <a:srgbClr val="00A4E4"/>
          </a:solidFill>
          <a:ln>
            <a:solidFill>
              <a:schemeClr val="accent1"/>
            </a:solidFill>
          </a:ln>
        </p:spPr>
        <p:txBody>
          <a:bodyPr lIns="182880" tIns="182880" rIns="182880" bIns="182880">
            <a:spAutoFit/>
          </a:bodyPr>
          <a:lstStyle/>
          <a:p>
            <a:pPr eaLnBrk="1" hangingPunct="1">
              <a:spcBef>
                <a:spcPts val="900"/>
              </a:spcBef>
              <a:defRPr/>
            </a:pPr>
            <a:r>
              <a:rPr lang="en-US" sz="1450" b="1" dirty="0">
                <a:solidFill>
                  <a:srgbClr val="FFFFFF"/>
                </a:solidFill>
                <a:latin typeface="Arial" panose="020B0604020202020204" pitchFamily="34" charset="0"/>
                <a:cs typeface="Arial" panose="020B0604020202020204" pitchFamily="34" charset="0"/>
              </a:rPr>
              <a:t>By laddering your policies, you can purchase the right amount of coverage in a cost-effective way</a:t>
            </a:r>
          </a:p>
        </p:txBody>
      </p:sp>
      <p:pic>
        <p:nvPicPr>
          <p:cNvPr id="4" name="Picture 3">
            <a:extLst>
              <a:ext uri="{FF2B5EF4-FFF2-40B4-BE49-F238E27FC236}">
                <a16:creationId xmlns:a16="http://schemas.microsoft.com/office/drawing/2014/main" id="{ED79E32E-D803-48CE-AF27-FB29575BB008}"/>
              </a:ext>
            </a:extLst>
          </p:cNvPr>
          <p:cNvPicPr>
            <a:picLocks noChangeAspect="1"/>
          </p:cNvPicPr>
          <p:nvPr/>
        </p:nvPicPr>
        <p:blipFill>
          <a:blip r:embed="rId3"/>
          <a:stretch>
            <a:fillRect/>
          </a:stretch>
        </p:blipFill>
        <p:spPr>
          <a:xfrm>
            <a:off x="0" y="1767350"/>
            <a:ext cx="12192000" cy="2736070"/>
          </a:xfrm>
          <a:prstGeom prst="rect">
            <a:avLst/>
          </a:prstGeom>
        </p:spPr>
      </p:pic>
    </p:spTree>
    <p:extLst>
      <p:ext uri="{BB962C8B-B14F-4D97-AF65-F5344CB8AC3E}">
        <p14:creationId xmlns:p14="http://schemas.microsoft.com/office/powerpoint/2010/main" val="1332255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B86187-592B-354B-B562-C57FE988ED54}"/>
              </a:ext>
            </a:extLst>
          </p:cNvPr>
          <p:cNvSpPr>
            <a:spLocks noGrp="1"/>
          </p:cNvSpPr>
          <p:nvPr>
            <p:ph idx="1"/>
          </p:nvPr>
        </p:nvSpPr>
        <p:spPr>
          <a:xfrm>
            <a:off x="731520" y="1691019"/>
            <a:ext cx="10058400" cy="3974960"/>
          </a:xfrm>
        </p:spPr>
        <p:txBody>
          <a:bodyPr>
            <a:normAutofit/>
          </a:bodyPr>
          <a:lstStyle/>
          <a:p>
            <a:pPr marL="0" indent="0">
              <a:buClr>
                <a:srgbClr val="00B0F0"/>
              </a:buClr>
              <a:buFont typeface="Wingdings" pitchFamily="2" charset="2"/>
              <a:buNone/>
              <a:defRPr/>
            </a:pPr>
            <a:r>
              <a:rPr lang="en-US" altLang="en-US" sz="1800" kern="0" dirty="0">
                <a:solidFill>
                  <a:schemeClr val="tx1">
                    <a:lumMod val="85000"/>
                    <a:lumOff val="15000"/>
                  </a:schemeClr>
                </a:solidFill>
              </a:rPr>
              <a:t>Larry, age 41, has two children ages 5 and 8. He is in good health. His goals are to purchase life insurance to provide for his family in the following situations:</a:t>
            </a:r>
          </a:p>
          <a:p>
            <a:pPr marL="174625" indent="-174625">
              <a:buClr>
                <a:srgbClr val="00B0F0"/>
              </a:buClr>
              <a:buFont typeface="Arial" panose="020B0604020202020204" pitchFamily="34" charset="0"/>
              <a:buChar char="•"/>
              <a:defRPr/>
            </a:pPr>
            <a:r>
              <a:rPr lang="en-US" altLang="en-US" sz="1800" kern="0" dirty="0">
                <a:solidFill>
                  <a:schemeClr val="tx1">
                    <a:lumMod val="85000"/>
                    <a:lumOff val="15000"/>
                  </a:schemeClr>
                </a:solidFill>
              </a:rPr>
              <a:t>$250,000 of coverage on himself until his youngest child reaches age 21</a:t>
            </a:r>
          </a:p>
          <a:p>
            <a:pPr marL="174625" indent="-174625">
              <a:buClr>
                <a:srgbClr val="00B0F0"/>
              </a:buClr>
              <a:buFont typeface="Arial" panose="020B0604020202020204" pitchFamily="34" charset="0"/>
              <a:buChar char="•"/>
              <a:defRPr/>
            </a:pPr>
            <a:r>
              <a:rPr lang="en-US" altLang="en-US" sz="1800" kern="0" dirty="0">
                <a:solidFill>
                  <a:schemeClr val="tx1">
                    <a:lumMod val="85000"/>
                    <a:lumOff val="15000"/>
                  </a:schemeClr>
                </a:solidFill>
              </a:rPr>
              <a:t>$500,000 of coverage until retirement at age 62 to protect his family’s income needs</a:t>
            </a:r>
          </a:p>
          <a:p>
            <a:pPr marL="174625" indent="-174625">
              <a:buClr>
                <a:srgbClr val="00B0F0"/>
              </a:buClr>
              <a:buFont typeface="Arial" panose="020B0604020202020204" pitchFamily="34" charset="0"/>
              <a:buChar char="•"/>
              <a:defRPr/>
            </a:pPr>
            <a:r>
              <a:rPr lang="en-US" altLang="en-US" sz="1800" kern="0" dirty="0">
                <a:solidFill>
                  <a:schemeClr val="tx1">
                    <a:lumMod val="85000"/>
                    <a:lumOff val="15000"/>
                  </a:schemeClr>
                </a:solidFill>
              </a:rPr>
              <a:t>$250,000 of coverage to pay off his mortgage, which has 26 years remaining</a:t>
            </a:r>
          </a:p>
        </p:txBody>
      </p:sp>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Advantage: Laddering in action</a:t>
            </a:r>
          </a:p>
        </p:txBody>
      </p:sp>
      <p:sp>
        <p:nvSpPr>
          <p:cNvPr id="10" name="Text Placeholder 3">
            <a:extLst>
              <a:ext uri="{FF2B5EF4-FFF2-40B4-BE49-F238E27FC236}">
                <a16:creationId xmlns:a16="http://schemas.microsoft.com/office/drawing/2014/main" id="{06F70D59-A4AF-4B66-987B-F321635AC098}"/>
              </a:ext>
            </a:extLst>
          </p:cNvPr>
          <p:cNvSpPr>
            <a:spLocks noGrp="1"/>
          </p:cNvSpPr>
          <p:nvPr>
            <p:ph type="body" sz="quarter" idx="13"/>
          </p:nvPr>
        </p:nvSpPr>
        <p:spPr>
          <a:xfrm>
            <a:off x="731520" y="1014663"/>
            <a:ext cx="10698480" cy="453190"/>
          </a:xfrm>
        </p:spPr>
        <p:txBody>
          <a:bodyPr/>
          <a:lstStyle/>
          <a:p>
            <a:pPr>
              <a:lnSpc>
                <a:spcPct val="100000"/>
              </a:lnSpc>
            </a:pPr>
            <a:r>
              <a:rPr lang="en-US" dirty="0"/>
              <a:t>A multi-policy discount program for QoL products</a:t>
            </a:r>
          </a:p>
        </p:txBody>
      </p:sp>
      <p:sp>
        <p:nvSpPr>
          <p:cNvPr id="8" name="Text Placeholder 4">
            <a:extLst>
              <a:ext uri="{FF2B5EF4-FFF2-40B4-BE49-F238E27FC236}">
                <a16:creationId xmlns:a16="http://schemas.microsoft.com/office/drawing/2014/main" id="{F750A3F2-A327-48F5-8558-9F81019775F8}"/>
              </a:ext>
            </a:extLst>
          </p:cNvPr>
          <p:cNvSpPr txBox="1">
            <a:spLocks/>
          </p:cNvSpPr>
          <p:nvPr/>
        </p:nvSpPr>
        <p:spPr>
          <a:xfrm>
            <a:off x="1188720" y="6217920"/>
            <a:ext cx="8022891" cy="238125"/>
          </a:xfrm>
          <a:prstGeom prst="rect">
            <a:avLst/>
          </a:prstGeom>
        </p:spPr>
        <p:txBody>
          <a:bodyPr/>
          <a:lstStyle>
            <a:lvl1pPr marL="130175" indent="-130175" algn="l" defTabSz="339725" rtl="0" eaLnBrk="0" fontAlgn="base" hangingPunct="0">
              <a:spcBef>
                <a:spcPts val="900"/>
              </a:spcBef>
              <a:spcAft>
                <a:spcPct val="0"/>
              </a:spcAft>
              <a:buClr>
                <a:srgbClr val="00A4E4"/>
              </a:buClr>
              <a:buFont typeface="Wingdings" pitchFamily="2" charset="2"/>
              <a:buChar char="§"/>
              <a:tabLst>
                <a:tab pos="5997575" algn="r"/>
              </a:tabLst>
              <a:defRPr sz="1000">
                <a:solidFill>
                  <a:srgbClr val="000000"/>
                </a:solidFill>
                <a:latin typeface="+mn-lt"/>
                <a:ea typeface="MS PGothic" panose="020B0600070205080204" pitchFamily="34" charset="-128"/>
                <a:cs typeface="+mn-cs"/>
              </a:defRPr>
            </a:lvl1pPr>
            <a:lvl2pPr marL="268288" indent="-125413"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900">
                <a:solidFill>
                  <a:srgbClr val="000000"/>
                </a:solidFill>
                <a:latin typeface="+mn-lt"/>
                <a:ea typeface="MS PGothic" panose="020B0600070205080204" pitchFamily="34" charset="-128"/>
                <a:cs typeface="+mn-cs"/>
              </a:defRPr>
            </a:lvl2pPr>
            <a:lvl3pPr marL="373063" indent="-101600"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3pPr>
            <a:lvl4pPr marL="482600" indent="-111125"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4pPr>
            <a:lvl5pPr marL="590550" indent="-104775"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5pPr>
            <a:lvl6pPr marL="936256"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6pPr>
            <a:lvl7pPr marL="1278875"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7pPr>
            <a:lvl8pPr marL="1621494"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8pPr>
            <a:lvl9pPr marL="1964115"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9pPr>
          </a:lstStyle>
          <a:p>
            <a:pPr marL="0" indent="0" defTabSz="340519">
              <a:spcBef>
                <a:spcPct val="0"/>
              </a:spcBef>
              <a:buFont typeface="Wingdings" pitchFamily="2" charset="2"/>
              <a:buNone/>
              <a:tabLst>
                <a:tab pos="5998369" algn="r"/>
              </a:tabLst>
              <a:defRPr/>
            </a:pPr>
            <a:r>
              <a:rPr lang="en-US" altLang="en-US" sz="800" kern="0" dirty="0">
                <a:solidFill>
                  <a:srgbClr val="FFFFFF"/>
                </a:solidFill>
                <a:latin typeface="Arial" panose="020B0604020202020204" pitchFamily="34" charset="0"/>
                <a:cs typeface="Arial" panose="020B0604020202020204" pitchFamily="34" charset="0"/>
              </a:rPr>
              <a:t>This hypothetical example is for illustrative purposes only. Not an actual case and intended solely to depict how the product features might work.</a:t>
            </a:r>
          </a:p>
        </p:txBody>
      </p:sp>
    </p:spTree>
    <p:extLst>
      <p:ext uri="{BB962C8B-B14F-4D97-AF65-F5344CB8AC3E}">
        <p14:creationId xmlns:p14="http://schemas.microsoft.com/office/powerpoint/2010/main" val="82790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Flex Term: Laddering in action</a:t>
            </a:r>
          </a:p>
        </p:txBody>
      </p:sp>
      <p:sp>
        <p:nvSpPr>
          <p:cNvPr id="10" name="Text Placeholder 3">
            <a:extLst>
              <a:ext uri="{FF2B5EF4-FFF2-40B4-BE49-F238E27FC236}">
                <a16:creationId xmlns:a16="http://schemas.microsoft.com/office/drawing/2014/main" id="{06F70D59-A4AF-4B66-987B-F321635AC098}"/>
              </a:ext>
            </a:extLst>
          </p:cNvPr>
          <p:cNvSpPr>
            <a:spLocks noGrp="1"/>
          </p:cNvSpPr>
          <p:nvPr>
            <p:ph type="body" sz="quarter" idx="13"/>
          </p:nvPr>
        </p:nvSpPr>
        <p:spPr>
          <a:xfrm>
            <a:off x="731520" y="1014663"/>
            <a:ext cx="10698480" cy="453190"/>
          </a:xfrm>
        </p:spPr>
        <p:txBody>
          <a:bodyPr/>
          <a:lstStyle/>
          <a:p>
            <a:pPr>
              <a:lnSpc>
                <a:spcPct val="100000"/>
              </a:lnSpc>
            </a:pPr>
            <a:r>
              <a:rPr lang="en-US" dirty="0"/>
              <a:t>A multi-policy discount program for QoL products</a:t>
            </a:r>
          </a:p>
        </p:txBody>
      </p:sp>
      <p:sp>
        <p:nvSpPr>
          <p:cNvPr id="2" name="Rectangle 1">
            <a:extLst>
              <a:ext uri="{FF2B5EF4-FFF2-40B4-BE49-F238E27FC236}">
                <a16:creationId xmlns:a16="http://schemas.microsoft.com/office/drawing/2014/main" id="{E35128F4-9BC1-41F2-A60A-F235F61FE8BF}"/>
              </a:ext>
            </a:extLst>
          </p:cNvPr>
          <p:cNvSpPr/>
          <p:nvPr/>
        </p:nvSpPr>
        <p:spPr>
          <a:xfrm>
            <a:off x="1043031" y="1788385"/>
            <a:ext cx="10600888" cy="1323439"/>
          </a:xfrm>
          <a:prstGeom prst="rect">
            <a:avLst/>
          </a:prstGeom>
        </p:spPr>
        <p:txBody>
          <a:bodyPr wrap="square">
            <a:spAutoFit/>
          </a:bodyPr>
          <a:lstStyle/>
          <a:p>
            <a:pPr>
              <a:buClr>
                <a:srgbClr val="00B0F0"/>
              </a:buClr>
              <a:defRPr/>
            </a:pPr>
            <a:r>
              <a:rPr lang="en-US" altLang="en-US" sz="2000" kern="0" dirty="0">
                <a:solidFill>
                  <a:schemeClr val="tx1">
                    <a:lumMod val="85000"/>
                    <a:lumOff val="15000"/>
                  </a:schemeClr>
                </a:solidFill>
                <a:latin typeface="Arial" panose="020B0604020202020204" pitchFamily="34" charset="0"/>
                <a:cs typeface="Arial" panose="020B0604020202020204" pitchFamily="34" charset="0"/>
              </a:rPr>
              <a:t>Larry could buy a single $1,000,000 policy, but the closest term period offered by other companies is 30 years.</a:t>
            </a:r>
          </a:p>
          <a:p>
            <a:pPr marL="228600" indent="-228600">
              <a:buClr>
                <a:srgbClr val="00B0F0"/>
              </a:buClr>
              <a:buFont typeface="Arial" panose="020B0604020202020204" pitchFamily="34" charset="0"/>
              <a:buChar char="•"/>
              <a:defRPr/>
            </a:pPr>
            <a:r>
              <a:rPr lang="en-US" altLang="en-US" sz="2000" kern="0" dirty="0">
                <a:solidFill>
                  <a:schemeClr val="tx1">
                    <a:lumMod val="85000"/>
                    <a:lumOff val="15000"/>
                  </a:schemeClr>
                </a:solidFill>
                <a:latin typeface="Arial" panose="020B0604020202020204" pitchFamily="34" charset="0"/>
                <a:cs typeface="Arial" panose="020B0604020202020204" pitchFamily="34" charset="0"/>
              </a:rPr>
              <a:t>He could purchase a $1,000,000 30-year QoL Flex Term policy, which is </a:t>
            </a:r>
            <a:r>
              <a:rPr lang="en-US" altLang="en-US" sz="2000" b="1" kern="0" dirty="0">
                <a:solidFill>
                  <a:schemeClr val="tx1">
                    <a:lumMod val="85000"/>
                    <a:lumOff val="15000"/>
                  </a:schemeClr>
                </a:solidFill>
                <a:latin typeface="Arial" panose="020B0604020202020204" pitchFamily="34" charset="0"/>
                <a:cs typeface="Arial" panose="020B0604020202020204" pitchFamily="34" charset="0"/>
              </a:rPr>
              <a:t>$1,513 annually</a:t>
            </a:r>
          </a:p>
          <a:p>
            <a:pPr marL="228600" indent="-228600">
              <a:buClr>
                <a:srgbClr val="00B0F0"/>
              </a:buClr>
              <a:buFont typeface="Arial" panose="020B0604020202020204" pitchFamily="34" charset="0"/>
              <a:buChar char="•"/>
              <a:defRPr/>
            </a:pPr>
            <a:r>
              <a:rPr lang="en-US" altLang="en-US" sz="2000" kern="0" dirty="0">
                <a:solidFill>
                  <a:schemeClr val="tx1">
                    <a:lumMod val="85000"/>
                    <a:lumOff val="15000"/>
                  </a:schemeClr>
                </a:solidFill>
                <a:latin typeface="Arial" panose="020B0604020202020204" pitchFamily="34" charset="0"/>
                <a:cs typeface="Arial" panose="020B0604020202020204" pitchFamily="34" charset="0"/>
              </a:rPr>
              <a:t>Or he could ladder several QoL Flex Term policies:</a:t>
            </a:r>
          </a:p>
        </p:txBody>
      </p:sp>
      <p:sp>
        <p:nvSpPr>
          <p:cNvPr id="38" name="Oval 37">
            <a:extLst>
              <a:ext uri="{FF2B5EF4-FFF2-40B4-BE49-F238E27FC236}">
                <a16:creationId xmlns:a16="http://schemas.microsoft.com/office/drawing/2014/main" id="{1D6F4140-73BD-4689-8CA8-431ABE0BDCD5}"/>
              </a:ext>
            </a:extLst>
          </p:cNvPr>
          <p:cNvSpPr/>
          <p:nvPr/>
        </p:nvSpPr>
        <p:spPr>
          <a:xfrm>
            <a:off x="9368392" y="2306972"/>
            <a:ext cx="2037058" cy="620786"/>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39" name="Table 38">
            <a:extLst>
              <a:ext uri="{FF2B5EF4-FFF2-40B4-BE49-F238E27FC236}">
                <a16:creationId xmlns:a16="http://schemas.microsoft.com/office/drawing/2014/main" id="{10AAB497-D276-49A2-A07C-DA067CCD7B99}"/>
              </a:ext>
            </a:extLst>
          </p:cNvPr>
          <p:cNvGraphicFramePr>
            <a:graphicFrameLocks noGrp="1"/>
          </p:cNvGraphicFramePr>
          <p:nvPr>
            <p:extLst>
              <p:ext uri="{D42A27DB-BD31-4B8C-83A1-F6EECF244321}">
                <p14:modId xmlns:p14="http://schemas.microsoft.com/office/powerpoint/2010/main" val="4156987903"/>
              </p:ext>
            </p:extLst>
          </p:nvPr>
        </p:nvGraphicFramePr>
        <p:xfrm>
          <a:off x="1639669" y="3542601"/>
          <a:ext cx="7068103" cy="1901852"/>
        </p:xfrm>
        <a:graphic>
          <a:graphicData uri="http://schemas.openxmlformats.org/drawingml/2006/table">
            <a:tbl>
              <a:tblPr firstRow="1" bandRow="1">
                <a:tableStyleId>{5C22544A-7EE6-4342-B048-85BDC9FD1C3A}</a:tableStyleId>
              </a:tblPr>
              <a:tblGrid>
                <a:gridCol w="1876024">
                  <a:extLst>
                    <a:ext uri="{9D8B030D-6E8A-4147-A177-3AD203B41FA5}">
                      <a16:colId xmlns:a16="http://schemas.microsoft.com/office/drawing/2014/main" val="20000"/>
                    </a:ext>
                  </a:extLst>
                </a:gridCol>
                <a:gridCol w="2672688">
                  <a:extLst>
                    <a:ext uri="{9D8B030D-6E8A-4147-A177-3AD203B41FA5}">
                      <a16:colId xmlns:a16="http://schemas.microsoft.com/office/drawing/2014/main" val="20001"/>
                    </a:ext>
                  </a:extLst>
                </a:gridCol>
                <a:gridCol w="2519391">
                  <a:extLst>
                    <a:ext uri="{9D8B030D-6E8A-4147-A177-3AD203B41FA5}">
                      <a16:colId xmlns:a16="http://schemas.microsoft.com/office/drawing/2014/main" val="20002"/>
                    </a:ext>
                  </a:extLst>
                </a:gridCol>
              </a:tblGrid>
              <a:tr h="426402">
                <a:tc>
                  <a:txBody>
                    <a:bodyPr/>
                    <a:lstStyle/>
                    <a:p>
                      <a:endParaRPr lang="en-US" sz="900" b="1" dirty="0">
                        <a:latin typeface="Arial" panose="020B0604020202020204" pitchFamily="34" charset="0"/>
                        <a:cs typeface="Arial" panose="020B0604020202020204" pitchFamily="34" charset="0"/>
                      </a:endParaRPr>
                    </a:p>
                  </a:txBody>
                  <a:tcPr marL="68572" marR="68572" marT="34301" marB="34301">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ctr"/>
                      <a:r>
                        <a:rPr lang="en-US" sz="1200" dirty="0">
                          <a:solidFill>
                            <a:srgbClr val="FBFBFB"/>
                          </a:solidFill>
                          <a:latin typeface="Arial" panose="020B0604020202020204" pitchFamily="34" charset="0"/>
                          <a:cs typeface="Arial" panose="020B0604020202020204" pitchFamily="34" charset="0"/>
                        </a:rPr>
                        <a:t>Purpose</a:t>
                      </a:r>
                    </a:p>
                  </a:txBody>
                  <a:tcPr marL="68572" marR="68572" marT="34301" marB="34301" anchor="ctr">
                    <a:lnR w="12700" cap="flat" cmpd="sng" algn="ctr">
                      <a:solidFill>
                        <a:srgbClr val="FFFFFF"/>
                      </a:solidFill>
                      <a:prstDash val="solid"/>
                      <a:round/>
                      <a:headEnd type="none" w="med" len="med"/>
                      <a:tailEnd type="none" w="med" len="med"/>
                    </a:lnR>
                    <a:lnB w="12700" cap="flat" cmpd="sng" algn="ctr">
                      <a:solidFill>
                        <a:srgbClr val="FFFFFF"/>
                      </a:solidFill>
                      <a:prstDash val="solid"/>
                      <a:round/>
                      <a:headEnd type="none" w="med" len="med"/>
                      <a:tailEnd type="none" w="med" len="med"/>
                    </a:lnB>
                    <a:solidFill>
                      <a:srgbClr val="0070C0"/>
                    </a:solidFill>
                  </a:tcPr>
                </a:tc>
                <a:tc>
                  <a:txBody>
                    <a:bodyPr/>
                    <a:lstStyle/>
                    <a:p>
                      <a:pPr algn="ctr"/>
                      <a:r>
                        <a:rPr lang="en-US" sz="1200" dirty="0">
                          <a:solidFill>
                            <a:srgbClr val="FBFBFB"/>
                          </a:solidFill>
                          <a:latin typeface="Arial" panose="020B0604020202020204" pitchFamily="34" charset="0"/>
                          <a:cs typeface="Arial" panose="020B0604020202020204" pitchFamily="34" charset="0"/>
                        </a:rPr>
                        <a:t>With </a:t>
                      </a:r>
                      <a:r>
                        <a:rPr lang="en-US" sz="1200" dirty="0" err="1">
                          <a:solidFill>
                            <a:srgbClr val="FBFBFB"/>
                          </a:solidFill>
                          <a:latin typeface="Arial" panose="020B0604020202020204" pitchFamily="34" charset="0"/>
                          <a:cs typeface="Arial" panose="020B0604020202020204" pitchFamily="34" charset="0"/>
                        </a:rPr>
                        <a:t>QoL</a:t>
                      </a:r>
                      <a:r>
                        <a:rPr lang="en-US" sz="1200" baseline="0" dirty="0">
                          <a:solidFill>
                            <a:srgbClr val="FBFBFB"/>
                          </a:solidFill>
                          <a:latin typeface="Arial" panose="020B0604020202020204" pitchFamily="34" charset="0"/>
                          <a:cs typeface="Arial" panose="020B0604020202020204" pitchFamily="34" charset="0"/>
                        </a:rPr>
                        <a:t> Advantage</a:t>
                      </a:r>
                      <a:endParaRPr lang="en-US" sz="1200" dirty="0">
                        <a:solidFill>
                          <a:srgbClr val="FBFBFB"/>
                        </a:solidFill>
                        <a:latin typeface="Arial" panose="020B0604020202020204" pitchFamily="34" charset="0"/>
                        <a:cs typeface="Arial" panose="020B0604020202020204" pitchFamily="34" charset="0"/>
                      </a:endParaRPr>
                    </a:p>
                  </a:txBody>
                  <a:tcPr marL="68572" marR="68572" marT="34301" marB="34301" anchor="ctr">
                    <a:lnL w="12700" cap="flat" cmpd="sng" algn="ctr">
                      <a:solidFill>
                        <a:srgbClr val="FFFFFF"/>
                      </a:solidFill>
                      <a:prstDash val="solid"/>
                      <a:round/>
                      <a:headEnd type="none" w="med" len="med"/>
                      <a:tailEnd type="none" w="med" len="med"/>
                    </a:lnL>
                    <a:lnB w="127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61660">
                <a:tc>
                  <a:txBody>
                    <a:bodyPr/>
                    <a:lstStyle/>
                    <a:p>
                      <a:pPr algn="ctr"/>
                      <a:r>
                        <a:rPr lang="en-US" sz="1200" b="1" dirty="0">
                          <a:solidFill>
                            <a:srgbClr val="FFFFFF"/>
                          </a:solidFill>
                          <a:latin typeface="Arial" panose="020B0604020202020204" pitchFamily="34" charset="0"/>
                          <a:cs typeface="Arial" panose="020B0604020202020204" pitchFamily="34" charset="0"/>
                        </a:rPr>
                        <a:t>16-Year</a:t>
                      </a:r>
                      <a:r>
                        <a:rPr lang="en-US" sz="1200" b="1" baseline="0" dirty="0">
                          <a:solidFill>
                            <a:srgbClr val="FFFFFF"/>
                          </a:solidFill>
                          <a:latin typeface="Arial" panose="020B0604020202020204" pitchFamily="34" charset="0"/>
                          <a:cs typeface="Arial" panose="020B0604020202020204" pitchFamily="34" charset="0"/>
                        </a:rPr>
                        <a:t>, </a:t>
                      </a:r>
                      <a:r>
                        <a:rPr lang="en-US" sz="1200" b="1" dirty="0">
                          <a:solidFill>
                            <a:srgbClr val="FFFFFF"/>
                          </a:solidFill>
                          <a:latin typeface="Arial" panose="020B0604020202020204" pitchFamily="34" charset="0"/>
                          <a:cs typeface="Arial" panose="020B0604020202020204" pitchFamily="34" charset="0"/>
                        </a:rPr>
                        <a:t>$250,000</a:t>
                      </a:r>
                    </a:p>
                  </a:txBody>
                  <a:tcPr marL="68572" marR="68572" marT="34301" marB="34301" anchor="ct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r>
                        <a:rPr lang="en-US" sz="1200" dirty="0">
                          <a:solidFill>
                            <a:schemeClr val="tx1">
                              <a:lumMod val="75000"/>
                              <a:lumOff val="25000"/>
                            </a:schemeClr>
                          </a:solidFill>
                          <a:latin typeface="Arial" panose="020B0604020202020204" pitchFamily="34" charset="0"/>
                          <a:cs typeface="Arial" panose="020B0604020202020204" pitchFamily="34" charset="0"/>
                        </a:rPr>
                        <a:t>Youngest Child</a:t>
                      </a:r>
                      <a:r>
                        <a:rPr lang="en-US" sz="1200" baseline="0" dirty="0">
                          <a:solidFill>
                            <a:schemeClr val="tx1">
                              <a:lumMod val="75000"/>
                              <a:lumOff val="25000"/>
                            </a:schemeClr>
                          </a:solidFill>
                          <a:latin typeface="Arial" panose="020B0604020202020204" pitchFamily="34" charset="0"/>
                          <a:cs typeface="Arial" panose="020B0604020202020204" pitchFamily="34" charset="0"/>
                        </a:rPr>
                        <a:t> Reaches Age 21</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a:txBody>
                  <a:tcPr marL="68572" marR="68572" marT="34301" marB="34301" anchor="ctr">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alpha val="25098"/>
                      </a:srgbClr>
                    </a:solidFill>
                  </a:tcPr>
                </a:tc>
                <a:tc>
                  <a:txBody>
                    <a:bodyPr/>
                    <a:lstStyle/>
                    <a:p>
                      <a:pPr algn="ctr"/>
                      <a:r>
                        <a:rPr lang="en-US" sz="1200" dirty="0">
                          <a:solidFill>
                            <a:schemeClr val="tx1">
                              <a:lumMod val="75000"/>
                              <a:lumOff val="25000"/>
                            </a:schemeClr>
                          </a:solidFill>
                          <a:latin typeface="Arial" panose="020B0604020202020204" pitchFamily="34" charset="0"/>
                          <a:cs typeface="Arial" panose="020B0604020202020204" pitchFamily="34" charset="0"/>
                        </a:rPr>
                        <a:t>$188</a:t>
                      </a:r>
                    </a:p>
                  </a:txBody>
                  <a:tcPr marL="68572" marR="68572" marT="34301" marB="34301" anchor="ctr">
                    <a:lnL w="12700" cap="flat" cmpd="sng" algn="ctr">
                      <a:solidFill>
                        <a:srgbClr val="FFFFFF"/>
                      </a:solidFill>
                      <a:prstDash val="solid"/>
                      <a:round/>
                      <a:headEnd type="none" w="med" len="med"/>
                      <a:tailEnd type="none" w="med" len="med"/>
                    </a:lnL>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alpha val="25098"/>
                      </a:srgbClr>
                    </a:solidFill>
                  </a:tcPr>
                </a:tc>
                <a:extLst>
                  <a:ext uri="{0D108BD9-81ED-4DB2-BD59-A6C34878D82A}">
                    <a16:rowId xmlns:a16="http://schemas.microsoft.com/office/drawing/2014/main" val="10001"/>
                  </a:ext>
                </a:extLst>
              </a:tr>
              <a:tr h="361660">
                <a:tc>
                  <a:txBody>
                    <a:bodyPr/>
                    <a:lstStyle/>
                    <a:p>
                      <a:pPr algn="ctr"/>
                      <a:r>
                        <a:rPr lang="en-US" sz="1200" b="1" dirty="0">
                          <a:solidFill>
                            <a:srgbClr val="FFFFFF"/>
                          </a:solidFill>
                          <a:latin typeface="Arial" panose="020B0604020202020204" pitchFamily="34" charset="0"/>
                          <a:cs typeface="Arial" panose="020B0604020202020204" pitchFamily="34" charset="0"/>
                        </a:rPr>
                        <a:t>21-Year,</a:t>
                      </a:r>
                      <a:r>
                        <a:rPr lang="en-US" sz="1200" b="1" baseline="0" dirty="0">
                          <a:solidFill>
                            <a:srgbClr val="FFFFFF"/>
                          </a:solidFill>
                          <a:latin typeface="Arial" panose="020B0604020202020204" pitchFamily="34" charset="0"/>
                          <a:cs typeface="Arial" panose="020B0604020202020204" pitchFamily="34" charset="0"/>
                        </a:rPr>
                        <a:t> </a:t>
                      </a:r>
                      <a:r>
                        <a:rPr lang="en-US" sz="1200" b="1" dirty="0">
                          <a:solidFill>
                            <a:srgbClr val="FFFFFF"/>
                          </a:solidFill>
                          <a:latin typeface="Arial" panose="020B0604020202020204" pitchFamily="34" charset="0"/>
                          <a:cs typeface="Arial" panose="020B0604020202020204" pitchFamily="34" charset="0"/>
                        </a:rPr>
                        <a:t>$500,000</a:t>
                      </a:r>
                    </a:p>
                  </a:txBody>
                  <a:tcPr marL="68572" marR="68572" marT="34301" marB="34301" anchor="ct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r>
                        <a:rPr lang="en-US" sz="1200" dirty="0">
                          <a:solidFill>
                            <a:schemeClr val="tx1">
                              <a:lumMod val="75000"/>
                              <a:lumOff val="25000"/>
                            </a:schemeClr>
                          </a:solidFill>
                          <a:latin typeface="Arial" panose="020B0604020202020204" pitchFamily="34" charset="0"/>
                          <a:cs typeface="Arial" panose="020B0604020202020204" pitchFamily="34" charset="0"/>
                        </a:rPr>
                        <a:t>To Retirement</a:t>
                      </a:r>
                    </a:p>
                  </a:txBody>
                  <a:tcPr marL="68572" marR="68572" marT="34301" marB="34301" anchor="ctr">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alpha val="14902"/>
                      </a:srgbClr>
                    </a:solidFill>
                  </a:tcPr>
                </a:tc>
                <a:tc>
                  <a:txBody>
                    <a:bodyPr/>
                    <a:lstStyle/>
                    <a:p>
                      <a:pPr algn="ctr"/>
                      <a:r>
                        <a:rPr lang="en-US" sz="1200" dirty="0">
                          <a:solidFill>
                            <a:schemeClr val="tx1">
                              <a:lumMod val="75000"/>
                              <a:lumOff val="25000"/>
                            </a:schemeClr>
                          </a:solidFill>
                          <a:latin typeface="Arial" panose="020B0604020202020204" pitchFamily="34" charset="0"/>
                          <a:cs typeface="Arial" panose="020B0604020202020204" pitchFamily="34" charset="0"/>
                        </a:rPr>
                        <a:t>$486</a:t>
                      </a:r>
                    </a:p>
                  </a:txBody>
                  <a:tcPr marL="68572" marR="68572" marT="34301" marB="34301" anchor="ctr">
                    <a:lnL w="12700" cap="flat" cmpd="sng" algn="ctr">
                      <a:solidFill>
                        <a:srgbClr val="FFFFFF"/>
                      </a:solidFill>
                      <a:prstDash val="solid"/>
                      <a:round/>
                      <a:headEnd type="none" w="med" len="med"/>
                      <a:tailEnd type="none" w="med" len="med"/>
                    </a:lnL>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alpha val="14902"/>
                      </a:srgbClr>
                    </a:solidFill>
                  </a:tcPr>
                </a:tc>
                <a:extLst>
                  <a:ext uri="{0D108BD9-81ED-4DB2-BD59-A6C34878D82A}">
                    <a16:rowId xmlns:a16="http://schemas.microsoft.com/office/drawing/2014/main" val="10002"/>
                  </a:ext>
                </a:extLst>
              </a:tr>
              <a:tr h="361660">
                <a:tc>
                  <a:txBody>
                    <a:bodyPr/>
                    <a:lstStyle/>
                    <a:p>
                      <a:pPr algn="ctr"/>
                      <a:r>
                        <a:rPr lang="en-US" sz="1200" b="1" dirty="0">
                          <a:solidFill>
                            <a:srgbClr val="FFFFFF"/>
                          </a:solidFill>
                          <a:latin typeface="Arial" panose="020B0604020202020204" pitchFamily="34" charset="0"/>
                          <a:cs typeface="Arial" panose="020B0604020202020204" pitchFamily="34" charset="0"/>
                        </a:rPr>
                        <a:t>26</a:t>
                      </a:r>
                      <a:r>
                        <a:rPr lang="en-US" sz="1200" b="1" baseline="0" dirty="0">
                          <a:solidFill>
                            <a:srgbClr val="FFFFFF"/>
                          </a:solidFill>
                          <a:latin typeface="Arial" panose="020B0604020202020204" pitchFamily="34" charset="0"/>
                          <a:cs typeface="Arial" panose="020B0604020202020204" pitchFamily="34" charset="0"/>
                        </a:rPr>
                        <a:t>-Year, $250,000</a:t>
                      </a:r>
                      <a:endParaRPr lang="en-US" sz="1200" b="1" dirty="0">
                        <a:solidFill>
                          <a:srgbClr val="FFFFFF"/>
                        </a:solidFill>
                        <a:latin typeface="Arial" panose="020B0604020202020204" pitchFamily="34" charset="0"/>
                        <a:cs typeface="Arial" panose="020B0604020202020204" pitchFamily="34" charset="0"/>
                      </a:endParaRPr>
                    </a:p>
                  </a:txBody>
                  <a:tcPr marL="68572" marR="68572" marT="34301" marB="34301" anchor="ctr">
                    <a:lnT w="1270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200" dirty="0">
                          <a:solidFill>
                            <a:schemeClr val="tx1">
                              <a:lumMod val="75000"/>
                              <a:lumOff val="25000"/>
                            </a:schemeClr>
                          </a:solidFill>
                          <a:latin typeface="Arial" panose="020B0604020202020204" pitchFamily="34" charset="0"/>
                          <a:cs typeface="Arial" panose="020B0604020202020204" pitchFamily="34" charset="0"/>
                        </a:rPr>
                        <a:t>Mortgage Protection</a:t>
                      </a:r>
                    </a:p>
                  </a:txBody>
                  <a:tcPr marL="68572" marR="68572" marT="34301" marB="34301" anchor="ctr">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solidFill>
                      <a:srgbClr val="00B0F0">
                        <a:alpha val="25098"/>
                      </a:srgbClr>
                    </a:solidFill>
                  </a:tcPr>
                </a:tc>
                <a:tc>
                  <a:txBody>
                    <a:bodyPr/>
                    <a:lstStyle/>
                    <a:p>
                      <a:pPr algn="ctr"/>
                      <a:r>
                        <a:rPr lang="en-US" sz="1200" dirty="0">
                          <a:solidFill>
                            <a:schemeClr val="tx1">
                              <a:lumMod val="75000"/>
                              <a:lumOff val="25000"/>
                            </a:schemeClr>
                          </a:solidFill>
                          <a:latin typeface="Arial" panose="020B0604020202020204" pitchFamily="34" charset="0"/>
                          <a:cs typeface="Arial" panose="020B0604020202020204" pitchFamily="34" charset="0"/>
                        </a:rPr>
                        <a:t>$454*</a:t>
                      </a:r>
                    </a:p>
                  </a:txBody>
                  <a:tcPr marL="68572" marR="68572" marT="34301" marB="34301" anchor="ctr">
                    <a:lnL w="12700" cap="flat" cmpd="sng" algn="ctr">
                      <a:solidFill>
                        <a:srgbClr val="FFFFFF"/>
                      </a:solidFill>
                      <a:prstDash val="solid"/>
                      <a:round/>
                      <a:headEnd type="none" w="med" len="med"/>
                      <a:tailEnd type="none" w="med" len="med"/>
                    </a:lnL>
                    <a:lnT w="12700" cap="flat" cmpd="sng" algn="ctr">
                      <a:solidFill>
                        <a:srgbClr val="FFFFFF"/>
                      </a:solidFill>
                      <a:prstDash val="solid"/>
                      <a:round/>
                      <a:headEnd type="none" w="med" len="med"/>
                      <a:tailEnd type="none" w="med" len="med"/>
                    </a:lnT>
                    <a:solidFill>
                      <a:srgbClr val="00B0F0">
                        <a:alpha val="25098"/>
                      </a:srgbClr>
                    </a:solidFill>
                  </a:tcPr>
                </a:tc>
                <a:extLst>
                  <a:ext uri="{0D108BD9-81ED-4DB2-BD59-A6C34878D82A}">
                    <a16:rowId xmlns:a16="http://schemas.microsoft.com/office/drawing/2014/main" val="10003"/>
                  </a:ext>
                </a:extLst>
              </a:tr>
              <a:tr h="390470">
                <a:tc>
                  <a:txBody>
                    <a:bodyPr/>
                    <a:lstStyle/>
                    <a:p>
                      <a:pPr algn="ctr"/>
                      <a:endParaRPr lang="en-US" sz="1600" b="1" dirty="0">
                        <a:solidFill>
                          <a:srgbClr val="FFFFFF"/>
                        </a:solidFill>
                        <a:latin typeface="Arial" panose="020B0604020202020204" pitchFamily="34" charset="0"/>
                        <a:cs typeface="Arial" panose="020B0604020202020204" pitchFamily="34" charset="0"/>
                      </a:endParaRPr>
                    </a:p>
                  </a:txBody>
                  <a:tcPr marL="68572" marR="68572" marT="34301" marB="34301"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FFFFF"/>
                    </a:solidFill>
                  </a:tcPr>
                </a:tc>
                <a:tc>
                  <a:txBody>
                    <a:bodyPr/>
                    <a:lstStyle/>
                    <a:p>
                      <a:pPr algn="ctr"/>
                      <a:endParaRPr lang="en-US" sz="1600" dirty="0">
                        <a:latin typeface="Arial" panose="020B0604020202020204" pitchFamily="34" charset="0"/>
                        <a:cs typeface="Arial" panose="020B0604020202020204" pitchFamily="34" charset="0"/>
                      </a:endParaRPr>
                    </a:p>
                  </a:txBody>
                  <a:tcPr marL="68572" marR="68572" marT="34301" marB="343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FFFFF"/>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lang="en-US" sz="1400" b="1" dirty="0">
                          <a:solidFill>
                            <a:srgbClr val="FFFFFF"/>
                          </a:solidFill>
                          <a:latin typeface="Arial" panose="020B0604020202020204" pitchFamily="34" charset="0"/>
                          <a:cs typeface="Arial" panose="020B0604020202020204" pitchFamily="34" charset="0"/>
                        </a:rPr>
                        <a:t>$1,126</a:t>
                      </a:r>
                      <a:r>
                        <a:rPr lang="en-US" sz="1400" b="1" baseline="0" dirty="0">
                          <a:solidFill>
                            <a:srgbClr val="FFFFFF"/>
                          </a:solidFill>
                          <a:latin typeface="Arial" panose="020B0604020202020204" pitchFamily="34" charset="0"/>
                          <a:cs typeface="Arial" panose="020B0604020202020204" pitchFamily="34" charset="0"/>
                        </a:rPr>
                        <a:t> annually</a:t>
                      </a:r>
                      <a:endParaRPr lang="en-US" sz="1400" b="1" dirty="0">
                        <a:solidFill>
                          <a:srgbClr val="FFFFFF"/>
                        </a:solidFill>
                        <a:latin typeface="Arial" panose="020B0604020202020204" pitchFamily="34" charset="0"/>
                        <a:cs typeface="Arial" panose="020B0604020202020204" pitchFamily="34" charset="0"/>
                      </a:endParaRPr>
                    </a:p>
                  </a:txBody>
                  <a:tcPr marL="68572" marR="68572" marT="34301" marB="34301" anchor="ctr">
                    <a:lnL w="12700" cap="flat" cmpd="sng" algn="ctr">
                      <a:noFill/>
                      <a:prstDash val="solid"/>
                      <a:round/>
                      <a:headEnd type="none" w="med" len="med"/>
                      <a:tailEnd type="none" w="med" len="med"/>
                    </a:lnL>
                    <a:solidFill>
                      <a:srgbClr val="00B0F0"/>
                    </a:solidFill>
                  </a:tcPr>
                </a:tc>
                <a:extLst>
                  <a:ext uri="{0D108BD9-81ED-4DB2-BD59-A6C34878D82A}">
                    <a16:rowId xmlns:a16="http://schemas.microsoft.com/office/drawing/2014/main" val="10004"/>
                  </a:ext>
                </a:extLst>
              </a:tr>
            </a:tbl>
          </a:graphicData>
        </a:graphic>
      </p:graphicFrame>
      <p:sp>
        <p:nvSpPr>
          <p:cNvPr id="40" name="TextBox 6">
            <a:extLst>
              <a:ext uri="{FF2B5EF4-FFF2-40B4-BE49-F238E27FC236}">
                <a16:creationId xmlns:a16="http://schemas.microsoft.com/office/drawing/2014/main" id="{F4EDF546-F44A-440F-A646-DD13AEA435F5}"/>
              </a:ext>
            </a:extLst>
          </p:cNvPr>
          <p:cNvSpPr txBox="1">
            <a:spLocks noChangeArrowheads="1"/>
          </p:cNvSpPr>
          <p:nvPr/>
        </p:nvSpPr>
        <p:spPr bwMode="auto">
          <a:xfrm>
            <a:off x="3258919" y="3294951"/>
            <a:ext cx="47402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r>
              <a:rPr lang="en-US" altLang="en-US" sz="1100" b="1" dirty="0">
                <a:solidFill>
                  <a:srgbClr val="0073C0"/>
                </a:solidFill>
              </a:rPr>
              <a:t>Male, age 41, Preferred Non-Tobacco</a:t>
            </a:r>
          </a:p>
        </p:txBody>
      </p:sp>
      <p:sp>
        <p:nvSpPr>
          <p:cNvPr id="41" name="TextBox 13">
            <a:extLst>
              <a:ext uri="{FF2B5EF4-FFF2-40B4-BE49-F238E27FC236}">
                <a16:creationId xmlns:a16="http://schemas.microsoft.com/office/drawing/2014/main" id="{BC47A3E0-B7CD-403F-A804-FEA401B9BE94}"/>
              </a:ext>
            </a:extLst>
          </p:cNvPr>
          <p:cNvSpPr txBox="1">
            <a:spLocks noChangeArrowheads="1"/>
          </p:cNvSpPr>
          <p:nvPr/>
        </p:nvSpPr>
        <p:spPr bwMode="auto">
          <a:xfrm>
            <a:off x="9036268" y="4982491"/>
            <a:ext cx="1758950" cy="461962"/>
          </a:xfrm>
          <a:prstGeom prst="rect">
            <a:avLst/>
          </a:prstGeom>
          <a:solidFill>
            <a:srgbClr val="00B050"/>
          </a:solidFill>
          <a:ln>
            <a:noFill/>
          </a:ln>
        </p:spPr>
        <p:txBody>
          <a:bodyPr>
            <a:spAutoFit/>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eaLnBrk="1" hangingPunct="1"/>
            <a:r>
              <a:rPr lang="en-US" altLang="en-US" sz="1200" b="1" dirty="0">
                <a:solidFill>
                  <a:srgbClr val="FFFFFF"/>
                </a:solidFill>
              </a:rPr>
              <a:t>Annual Savings:</a:t>
            </a:r>
          </a:p>
          <a:p>
            <a:pPr algn="ctr" eaLnBrk="1" hangingPunct="1"/>
            <a:r>
              <a:rPr lang="en-US" altLang="en-US" sz="1200" b="1" dirty="0">
                <a:solidFill>
                  <a:srgbClr val="FFFFFF"/>
                </a:solidFill>
              </a:rPr>
              <a:t>$387</a:t>
            </a:r>
          </a:p>
        </p:txBody>
      </p:sp>
      <p:sp>
        <p:nvSpPr>
          <p:cNvPr id="42" name="Oval 41">
            <a:extLst>
              <a:ext uri="{FF2B5EF4-FFF2-40B4-BE49-F238E27FC236}">
                <a16:creationId xmlns:a16="http://schemas.microsoft.com/office/drawing/2014/main" id="{A0F7AEB0-DAAC-4C26-9EB4-6A99CC58DFB5}"/>
              </a:ext>
            </a:extLst>
          </p:cNvPr>
          <p:cNvSpPr/>
          <p:nvPr/>
        </p:nvSpPr>
        <p:spPr>
          <a:xfrm>
            <a:off x="6491798" y="5067633"/>
            <a:ext cx="1857127" cy="439738"/>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42">
            <a:extLst>
              <a:ext uri="{FF2B5EF4-FFF2-40B4-BE49-F238E27FC236}">
                <a16:creationId xmlns:a16="http://schemas.microsoft.com/office/drawing/2014/main" id="{0AD183C7-39E8-4861-BD07-42D0806F9A8F}"/>
              </a:ext>
            </a:extLst>
          </p:cNvPr>
          <p:cNvSpPr/>
          <p:nvPr/>
        </p:nvSpPr>
        <p:spPr>
          <a:xfrm>
            <a:off x="1396782" y="3294950"/>
            <a:ext cx="9609574" cy="22753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Text Placeholder 4">
            <a:extLst>
              <a:ext uri="{FF2B5EF4-FFF2-40B4-BE49-F238E27FC236}">
                <a16:creationId xmlns:a16="http://schemas.microsoft.com/office/drawing/2014/main" id="{AF266975-EF28-4D2B-BD00-4919659F6648}"/>
              </a:ext>
            </a:extLst>
          </p:cNvPr>
          <p:cNvSpPr txBox="1">
            <a:spLocks/>
          </p:cNvSpPr>
          <p:nvPr/>
        </p:nvSpPr>
        <p:spPr>
          <a:xfrm>
            <a:off x="1144805" y="6230046"/>
            <a:ext cx="7891463" cy="269647"/>
          </a:xfrm>
          <a:prstGeom prst="rect">
            <a:avLst/>
          </a:prstGeom>
        </p:spPr>
        <p:txBody>
          <a:bodyPr anchor="ctr"/>
          <a:lstStyle>
            <a:lvl1pPr marL="130175" indent="-130175" algn="l" defTabSz="339725" rtl="0" eaLnBrk="0" fontAlgn="base" hangingPunct="0">
              <a:spcBef>
                <a:spcPts val="900"/>
              </a:spcBef>
              <a:spcAft>
                <a:spcPct val="0"/>
              </a:spcAft>
              <a:buClr>
                <a:srgbClr val="00A4E4"/>
              </a:buClr>
              <a:buFont typeface="Wingdings" pitchFamily="2" charset="2"/>
              <a:buChar char="§"/>
              <a:tabLst>
                <a:tab pos="5997575" algn="r"/>
              </a:tabLst>
              <a:defRPr sz="1000">
                <a:solidFill>
                  <a:srgbClr val="000000"/>
                </a:solidFill>
                <a:latin typeface="+mn-lt"/>
                <a:ea typeface="MS PGothic" panose="020B0600070205080204" pitchFamily="34" charset="-128"/>
                <a:cs typeface="+mn-cs"/>
              </a:defRPr>
            </a:lvl1pPr>
            <a:lvl2pPr marL="268288" indent="-125413"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900">
                <a:solidFill>
                  <a:srgbClr val="000000"/>
                </a:solidFill>
                <a:latin typeface="+mn-lt"/>
                <a:ea typeface="MS PGothic" panose="020B0600070205080204" pitchFamily="34" charset="-128"/>
                <a:cs typeface="+mn-cs"/>
              </a:defRPr>
            </a:lvl2pPr>
            <a:lvl3pPr marL="373063" indent="-101600"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3pPr>
            <a:lvl4pPr marL="482600" indent="-111125"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4pPr>
            <a:lvl5pPr marL="590550" indent="-104775"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5pPr>
            <a:lvl6pPr marL="936256"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6pPr>
            <a:lvl7pPr marL="1278875"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7pPr>
            <a:lvl8pPr marL="1621494"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8pPr>
            <a:lvl9pPr marL="1964115"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9pPr>
          </a:lstStyle>
          <a:p>
            <a:pPr marL="0" indent="0" defTabSz="340519">
              <a:spcBef>
                <a:spcPct val="0"/>
              </a:spcBef>
              <a:buNone/>
              <a:tabLst>
                <a:tab pos="5998369" algn="r"/>
              </a:tabLst>
              <a:defRPr/>
            </a:pPr>
            <a:r>
              <a:rPr lang="en-US" altLang="en-US" sz="800" kern="0" dirty="0">
                <a:solidFill>
                  <a:srgbClr val="FFFFFF"/>
                </a:solidFill>
                <a:latin typeface="Arial" panose="020B0604020202020204" pitchFamily="34" charset="0"/>
                <a:cs typeface="Arial" panose="020B0604020202020204" pitchFamily="34" charset="0"/>
              </a:rPr>
              <a:t>* The term policy with the longest duration is consider the “lead” term and does not receive the policy fee discount. </a:t>
            </a:r>
          </a:p>
          <a:p>
            <a:pPr marL="0" indent="0" defTabSz="340519">
              <a:spcBef>
                <a:spcPct val="0"/>
              </a:spcBef>
              <a:buFont typeface="Wingdings" pitchFamily="2" charset="2"/>
              <a:buNone/>
              <a:tabLst>
                <a:tab pos="5998369" algn="r"/>
              </a:tabLst>
              <a:defRPr/>
            </a:pPr>
            <a:endParaRPr lang="en-US" altLang="en-US" sz="800" kern="0" dirty="0">
              <a:solidFill>
                <a:srgbClr val="FFFFFF"/>
              </a:solidFill>
              <a:latin typeface="Arial" panose="020B0604020202020204" pitchFamily="34" charset="0"/>
              <a:cs typeface="Arial" panose="020B0604020202020204" pitchFamily="34" charset="0"/>
            </a:endParaRPr>
          </a:p>
        </p:txBody>
      </p:sp>
      <p:sp>
        <p:nvSpPr>
          <p:cNvPr id="45" name="Text Placeholder 4">
            <a:extLst>
              <a:ext uri="{FF2B5EF4-FFF2-40B4-BE49-F238E27FC236}">
                <a16:creationId xmlns:a16="http://schemas.microsoft.com/office/drawing/2014/main" id="{843D5BE8-2641-4474-88D7-FAF8DBF8B910}"/>
              </a:ext>
            </a:extLst>
          </p:cNvPr>
          <p:cNvSpPr txBox="1">
            <a:spLocks/>
          </p:cNvSpPr>
          <p:nvPr/>
        </p:nvSpPr>
        <p:spPr>
          <a:xfrm>
            <a:off x="1219200" y="5991921"/>
            <a:ext cx="8022891" cy="238125"/>
          </a:xfrm>
          <a:prstGeom prst="rect">
            <a:avLst/>
          </a:prstGeom>
        </p:spPr>
        <p:txBody>
          <a:bodyPr/>
          <a:lstStyle>
            <a:lvl1pPr marL="130175" indent="-130175" algn="l" defTabSz="339725" rtl="0" eaLnBrk="0" fontAlgn="base" hangingPunct="0">
              <a:spcBef>
                <a:spcPts val="900"/>
              </a:spcBef>
              <a:spcAft>
                <a:spcPct val="0"/>
              </a:spcAft>
              <a:buClr>
                <a:srgbClr val="00A4E4"/>
              </a:buClr>
              <a:buFont typeface="Wingdings" pitchFamily="2" charset="2"/>
              <a:buChar char="§"/>
              <a:tabLst>
                <a:tab pos="5997575" algn="r"/>
              </a:tabLst>
              <a:defRPr sz="1000">
                <a:solidFill>
                  <a:srgbClr val="000000"/>
                </a:solidFill>
                <a:latin typeface="+mn-lt"/>
                <a:ea typeface="MS PGothic" panose="020B0600070205080204" pitchFamily="34" charset="-128"/>
                <a:cs typeface="+mn-cs"/>
              </a:defRPr>
            </a:lvl1pPr>
            <a:lvl2pPr marL="268288" indent="-125413"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900">
                <a:solidFill>
                  <a:srgbClr val="000000"/>
                </a:solidFill>
                <a:latin typeface="+mn-lt"/>
                <a:ea typeface="MS PGothic" panose="020B0600070205080204" pitchFamily="34" charset="-128"/>
                <a:cs typeface="+mn-cs"/>
              </a:defRPr>
            </a:lvl2pPr>
            <a:lvl3pPr marL="373063" indent="-101600"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3pPr>
            <a:lvl4pPr marL="482600" indent="-111125"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4pPr>
            <a:lvl5pPr marL="590550" indent="-104775"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5pPr>
            <a:lvl6pPr marL="936256"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6pPr>
            <a:lvl7pPr marL="1278875"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7pPr>
            <a:lvl8pPr marL="1621494"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8pPr>
            <a:lvl9pPr marL="1964115"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9pPr>
          </a:lstStyle>
          <a:p>
            <a:pPr marL="0" indent="0" defTabSz="340519">
              <a:spcBef>
                <a:spcPct val="0"/>
              </a:spcBef>
              <a:buFont typeface="Wingdings" pitchFamily="2" charset="2"/>
              <a:buNone/>
              <a:tabLst>
                <a:tab pos="5998369" algn="r"/>
              </a:tabLst>
              <a:defRPr/>
            </a:pPr>
            <a:r>
              <a:rPr lang="en-US" altLang="en-US" sz="800" kern="0" dirty="0">
                <a:solidFill>
                  <a:srgbClr val="FFFFFF"/>
                </a:solidFill>
                <a:latin typeface="Arial" panose="020B0604020202020204" pitchFamily="34" charset="0"/>
                <a:cs typeface="Arial" panose="020B0604020202020204" pitchFamily="34" charset="0"/>
              </a:rPr>
              <a:t>This hypothetical example is for illustrative purposes only. Not an actual case and intended solely to depict how the product features might work.</a:t>
            </a:r>
          </a:p>
        </p:txBody>
      </p:sp>
      <p:sp>
        <p:nvSpPr>
          <p:cNvPr id="15" name="TextBox 19">
            <a:extLst>
              <a:ext uri="{FF2B5EF4-FFF2-40B4-BE49-F238E27FC236}">
                <a16:creationId xmlns:a16="http://schemas.microsoft.com/office/drawing/2014/main" id="{C2B6446E-194D-4CF3-AA76-638186F28FBC}"/>
              </a:ext>
            </a:extLst>
          </p:cNvPr>
          <p:cNvSpPr txBox="1">
            <a:spLocks noChangeArrowheads="1"/>
          </p:cNvSpPr>
          <p:nvPr/>
        </p:nvSpPr>
        <p:spPr bwMode="auto">
          <a:xfrm>
            <a:off x="1219200" y="6425853"/>
            <a:ext cx="37560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r>
              <a:rPr lang="en-US" altLang="en-US" sz="800" dirty="0">
                <a:solidFill>
                  <a:srgbClr val="FFFFFF"/>
                </a:solidFill>
              </a:rPr>
              <a:t>Data is current as of May 4, 2022..</a:t>
            </a:r>
          </a:p>
        </p:txBody>
      </p:sp>
    </p:spTree>
    <p:extLst>
      <p:ext uri="{BB962C8B-B14F-4D97-AF65-F5344CB8AC3E}">
        <p14:creationId xmlns:p14="http://schemas.microsoft.com/office/powerpoint/2010/main" val="2090928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B86187-592B-354B-B562-C57FE988ED54}"/>
              </a:ext>
            </a:extLst>
          </p:cNvPr>
          <p:cNvSpPr>
            <a:spLocks noGrp="1"/>
          </p:cNvSpPr>
          <p:nvPr>
            <p:ph idx="1"/>
          </p:nvPr>
        </p:nvSpPr>
        <p:spPr>
          <a:xfrm>
            <a:off x="714542" y="1528011"/>
            <a:ext cx="10058400" cy="4161589"/>
          </a:xfrm>
        </p:spPr>
        <p:txBody>
          <a:bodyPr>
            <a:normAutofit/>
          </a:bodyPr>
          <a:lstStyle/>
          <a:p>
            <a:r>
              <a:rPr lang="en-US" b="1" dirty="0">
                <a:solidFill>
                  <a:srgbClr val="333333"/>
                </a:solidFill>
              </a:rPr>
              <a:t>Changes in premiums</a:t>
            </a:r>
          </a:p>
          <a:p>
            <a:pPr lvl="1"/>
            <a:r>
              <a:rPr lang="en-US" b="1" dirty="0">
                <a:solidFill>
                  <a:srgbClr val="333333"/>
                </a:solidFill>
              </a:rPr>
              <a:t>Based on the new SAT rates and against the QoL Flex Term-specific competition</a:t>
            </a:r>
            <a:r>
              <a:rPr lang="en-US" dirty="0">
                <a:solidFill>
                  <a:srgbClr val="333333"/>
                </a:solidFill>
              </a:rPr>
              <a:t>, which are typically among the most expensive term products </a:t>
            </a:r>
          </a:p>
          <a:p>
            <a:pPr lvl="1"/>
            <a:r>
              <a:rPr lang="en-US" dirty="0">
                <a:solidFill>
                  <a:srgbClr val="333333"/>
                </a:solidFill>
              </a:rPr>
              <a:t>Changes made in targeted cells throughout</a:t>
            </a:r>
          </a:p>
          <a:p>
            <a:pPr lvl="1"/>
            <a:r>
              <a:rPr lang="en-US" dirty="0">
                <a:solidFill>
                  <a:srgbClr val="333333"/>
                </a:solidFill>
              </a:rPr>
              <a:t>The </a:t>
            </a:r>
            <a:r>
              <a:rPr lang="en-US" b="1" dirty="0">
                <a:solidFill>
                  <a:srgbClr val="333333"/>
                </a:solidFill>
              </a:rPr>
              <a:t>average cell saw a change of -0.5%</a:t>
            </a:r>
          </a:p>
          <a:p>
            <a:pPr lvl="1"/>
            <a:r>
              <a:rPr lang="en-US" dirty="0">
                <a:solidFill>
                  <a:srgbClr val="333333"/>
                </a:solidFill>
              </a:rPr>
              <a:t>Most cells had a price change: </a:t>
            </a:r>
            <a:r>
              <a:rPr lang="en-US" b="1" dirty="0">
                <a:solidFill>
                  <a:srgbClr val="333333"/>
                </a:solidFill>
              </a:rPr>
              <a:t>35% of cells have lower rates</a:t>
            </a:r>
            <a:r>
              <a:rPr lang="en-US" dirty="0">
                <a:solidFill>
                  <a:srgbClr val="333333"/>
                </a:solidFill>
              </a:rPr>
              <a:t>, just </a:t>
            </a:r>
            <a:r>
              <a:rPr lang="en-US" b="1" dirty="0">
                <a:solidFill>
                  <a:srgbClr val="333333"/>
                </a:solidFill>
              </a:rPr>
              <a:t>13% increased</a:t>
            </a:r>
            <a:r>
              <a:rPr lang="en-US" dirty="0">
                <a:solidFill>
                  <a:srgbClr val="333333"/>
                </a:solidFill>
              </a:rPr>
              <a:t>, and </a:t>
            </a:r>
            <a:r>
              <a:rPr lang="en-US" b="1" dirty="0">
                <a:solidFill>
                  <a:srgbClr val="333333"/>
                </a:solidFill>
              </a:rPr>
              <a:t>over half were unchanged</a:t>
            </a:r>
          </a:p>
          <a:p>
            <a:pPr lvl="1"/>
            <a:r>
              <a:rPr lang="en-US" b="1" dirty="0">
                <a:solidFill>
                  <a:srgbClr val="333333"/>
                </a:solidFill>
              </a:rPr>
              <a:t>The increases were largely at the 35-year duration</a:t>
            </a:r>
          </a:p>
          <a:p>
            <a:pPr lvl="1"/>
            <a:r>
              <a:rPr lang="en-US" dirty="0">
                <a:solidFill>
                  <a:srgbClr val="333333"/>
                </a:solidFill>
              </a:rPr>
              <a:t>Premium changes ranged from a 14% decrease to an 8% increase</a:t>
            </a:r>
          </a:p>
          <a:p>
            <a:r>
              <a:rPr lang="en-US" dirty="0">
                <a:solidFill>
                  <a:schemeClr val="tx1"/>
                </a:solidFill>
              </a:rPr>
              <a:t>Compared to SAT</a:t>
            </a:r>
          </a:p>
          <a:p>
            <a:pPr lvl="1"/>
            <a:r>
              <a:rPr lang="en-US" dirty="0">
                <a:solidFill>
                  <a:schemeClr val="tx1"/>
                </a:solidFill>
              </a:rPr>
              <a:t>The average cell for QoL Flex Term is </a:t>
            </a:r>
            <a:r>
              <a:rPr lang="en-US" b="1" dirty="0">
                <a:solidFill>
                  <a:schemeClr val="tx1"/>
                </a:solidFill>
              </a:rPr>
              <a:t>10% more expensive than SAT</a:t>
            </a:r>
          </a:p>
          <a:p>
            <a:pPr lvl="1"/>
            <a:r>
              <a:rPr lang="en-US" dirty="0">
                <a:solidFill>
                  <a:schemeClr val="tx1"/>
                </a:solidFill>
              </a:rPr>
              <a:t>Median difference is 11%</a:t>
            </a:r>
            <a:endParaRPr lang="en-US" b="1" dirty="0">
              <a:solidFill>
                <a:schemeClr val="tx1"/>
              </a:solidFill>
            </a:endParaRPr>
          </a:p>
        </p:txBody>
      </p:sp>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Flex Term: May 2022 reprice</a:t>
            </a:r>
          </a:p>
        </p:txBody>
      </p:sp>
      <p:sp>
        <p:nvSpPr>
          <p:cNvPr id="4" name="Text Placeholder 3">
            <a:extLst>
              <a:ext uri="{FF2B5EF4-FFF2-40B4-BE49-F238E27FC236}">
                <a16:creationId xmlns:a16="http://schemas.microsoft.com/office/drawing/2014/main" id="{B8A1884C-DC15-AA4A-B779-4AFB8AB76016}"/>
              </a:ext>
            </a:extLst>
          </p:cNvPr>
          <p:cNvSpPr>
            <a:spLocks noGrp="1"/>
          </p:cNvSpPr>
          <p:nvPr>
            <p:ph type="body" sz="quarter" idx="13"/>
          </p:nvPr>
        </p:nvSpPr>
        <p:spPr>
          <a:xfrm>
            <a:off x="731520" y="1005840"/>
            <a:ext cx="10698480" cy="453190"/>
          </a:xfrm>
        </p:spPr>
        <p:txBody>
          <a:bodyPr/>
          <a:lstStyle/>
          <a:p>
            <a:pPr>
              <a:lnSpc>
                <a:spcPct val="100000"/>
              </a:lnSpc>
            </a:pPr>
            <a:r>
              <a:rPr lang="en-US" dirty="0"/>
              <a:t>Lower rates in most cells</a:t>
            </a:r>
          </a:p>
        </p:txBody>
      </p:sp>
    </p:spTree>
    <p:extLst>
      <p:ext uri="{BB962C8B-B14F-4D97-AF65-F5344CB8AC3E}">
        <p14:creationId xmlns:p14="http://schemas.microsoft.com/office/powerpoint/2010/main" val="4118241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Flex Term: Laddering in action</a:t>
            </a:r>
          </a:p>
        </p:txBody>
      </p:sp>
      <p:sp>
        <p:nvSpPr>
          <p:cNvPr id="10" name="Text Placeholder 3">
            <a:extLst>
              <a:ext uri="{FF2B5EF4-FFF2-40B4-BE49-F238E27FC236}">
                <a16:creationId xmlns:a16="http://schemas.microsoft.com/office/drawing/2014/main" id="{06F70D59-A4AF-4B66-987B-F321635AC098}"/>
              </a:ext>
            </a:extLst>
          </p:cNvPr>
          <p:cNvSpPr>
            <a:spLocks noGrp="1"/>
          </p:cNvSpPr>
          <p:nvPr>
            <p:ph type="body" sz="quarter" idx="13"/>
          </p:nvPr>
        </p:nvSpPr>
        <p:spPr>
          <a:xfrm>
            <a:off x="731520" y="1014663"/>
            <a:ext cx="10698480" cy="453190"/>
          </a:xfrm>
        </p:spPr>
        <p:txBody>
          <a:bodyPr/>
          <a:lstStyle/>
          <a:p>
            <a:pPr>
              <a:lnSpc>
                <a:spcPct val="100000"/>
              </a:lnSpc>
            </a:pPr>
            <a:r>
              <a:rPr lang="en-US" dirty="0"/>
              <a:t>A multi-policy discount program for QoL products</a:t>
            </a:r>
          </a:p>
        </p:txBody>
      </p:sp>
      <p:sp>
        <p:nvSpPr>
          <p:cNvPr id="2" name="Rectangle 1">
            <a:extLst>
              <a:ext uri="{FF2B5EF4-FFF2-40B4-BE49-F238E27FC236}">
                <a16:creationId xmlns:a16="http://schemas.microsoft.com/office/drawing/2014/main" id="{E35128F4-9BC1-41F2-A60A-F235F61FE8BF}"/>
              </a:ext>
            </a:extLst>
          </p:cNvPr>
          <p:cNvSpPr/>
          <p:nvPr/>
        </p:nvSpPr>
        <p:spPr>
          <a:xfrm>
            <a:off x="636165" y="1815789"/>
            <a:ext cx="10600888" cy="707886"/>
          </a:xfrm>
          <a:prstGeom prst="rect">
            <a:avLst/>
          </a:prstGeom>
        </p:spPr>
        <p:txBody>
          <a:bodyPr wrap="square">
            <a:spAutoFit/>
          </a:bodyPr>
          <a:lstStyle/>
          <a:p>
            <a:pPr>
              <a:buClr>
                <a:srgbClr val="00B0F0"/>
              </a:buClr>
              <a:defRPr/>
            </a:pPr>
            <a:r>
              <a:rPr lang="en-US" altLang="en-US" sz="2000" kern="0" dirty="0">
                <a:solidFill>
                  <a:schemeClr val="tx1">
                    <a:lumMod val="85000"/>
                    <a:lumOff val="15000"/>
                  </a:schemeClr>
                </a:solidFill>
                <a:latin typeface="Arial" panose="020B0604020202020204" pitchFamily="34" charset="0"/>
                <a:cs typeface="Arial" panose="020B0604020202020204" pitchFamily="34" charset="0"/>
              </a:rPr>
              <a:t>Even if Larry </a:t>
            </a:r>
            <a:r>
              <a:rPr lang="en-US" altLang="en-US" sz="2000" b="1" kern="0" dirty="0">
                <a:solidFill>
                  <a:schemeClr val="tx1">
                    <a:lumMod val="85000"/>
                    <a:lumOff val="15000"/>
                  </a:schemeClr>
                </a:solidFill>
                <a:latin typeface="Arial" panose="020B0604020202020204" pitchFamily="34" charset="0"/>
                <a:cs typeface="Arial" panose="020B0604020202020204" pitchFamily="34" charset="0"/>
              </a:rPr>
              <a:t>cancelled</a:t>
            </a:r>
            <a:r>
              <a:rPr lang="en-US" altLang="en-US" sz="2000" kern="0" dirty="0">
                <a:solidFill>
                  <a:schemeClr val="tx1">
                    <a:lumMod val="85000"/>
                    <a:lumOff val="15000"/>
                  </a:schemeClr>
                </a:solidFill>
                <a:latin typeface="Arial" panose="020B0604020202020204" pitchFamily="34" charset="0"/>
                <a:cs typeface="Arial" panose="020B0604020202020204" pitchFamily="34" charset="0"/>
              </a:rPr>
              <a:t> his 30-year term policy after his total 26-year needs had expired, he is still saving money using laddering with the QoL Advantage program:</a:t>
            </a:r>
          </a:p>
        </p:txBody>
      </p:sp>
      <p:sp>
        <p:nvSpPr>
          <p:cNvPr id="44" name="Text Placeholder 4">
            <a:extLst>
              <a:ext uri="{FF2B5EF4-FFF2-40B4-BE49-F238E27FC236}">
                <a16:creationId xmlns:a16="http://schemas.microsoft.com/office/drawing/2014/main" id="{AF266975-EF28-4D2B-BD00-4919659F6648}"/>
              </a:ext>
            </a:extLst>
          </p:cNvPr>
          <p:cNvSpPr txBox="1">
            <a:spLocks/>
          </p:cNvSpPr>
          <p:nvPr/>
        </p:nvSpPr>
        <p:spPr>
          <a:xfrm>
            <a:off x="927275" y="6538567"/>
            <a:ext cx="7891463" cy="269647"/>
          </a:xfrm>
          <a:prstGeom prst="rect">
            <a:avLst/>
          </a:prstGeom>
        </p:spPr>
        <p:txBody>
          <a:bodyPr anchor="ctr"/>
          <a:lstStyle>
            <a:lvl1pPr marL="130175" indent="-130175" algn="l" defTabSz="339725" rtl="0" eaLnBrk="0" fontAlgn="base" hangingPunct="0">
              <a:spcBef>
                <a:spcPts val="900"/>
              </a:spcBef>
              <a:spcAft>
                <a:spcPct val="0"/>
              </a:spcAft>
              <a:buClr>
                <a:srgbClr val="00A4E4"/>
              </a:buClr>
              <a:buFont typeface="Wingdings" pitchFamily="2" charset="2"/>
              <a:buChar char="§"/>
              <a:tabLst>
                <a:tab pos="5997575" algn="r"/>
              </a:tabLst>
              <a:defRPr sz="1000">
                <a:solidFill>
                  <a:srgbClr val="000000"/>
                </a:solidFill>
                <a:latin typeface="+mn-lt"/>
                <a:ea typeface="MS PGothic" panose="020B0600070205080204" pitchFamily="34" charset="-128"/>
                <a:cs typeface="+mn-cs"/>
              </a:defRPr>
            </a:lvl1pPr>
            <a:lvl2pPr marL="268288" indent="-125413"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900">
                <a:solidFill>
                  <a:srgbClr val="000000"/>
                </a:solidFill>
                <a:latin typeface="+mn-lt"/>
                <a:ea typeface="MS PGothic" panose="020B0600070205080204" pitchFamily="34" charset="-128"/>
                <a:cs typeface="+mn-cs"/>
              </a:defRPr>
            </a:lvl2pPr>
            <a:lvl3pPr marL="373063" indent="-101600"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3pPr>
            <a:lvl4pPr marL="482600" indent="-111125"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4pPr>
            <a:lvl5pPr marL="590550" indent="-104775"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5pPr>
            <a:lvl6pPr marL="936256"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6pPr>
            <a:lvl7pPr marL="1278875"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7pPr>
            <a:lvl8pPr marL="1621494"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8pPr>
            <a:lvl9pPr marL="1964115"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9pPr>
          </a:lstStyle>
          <a:p>
            <a:pPr marL="0" indent="0" defTabSz="340519">
              <a:spcBef>
                <a:spcPct val="0"/>
              </a:spcBef>
              <a:buNone/>
              <a:tabLst>
                <a:tab pos="5998369" algn="r"/>
              </a:tabLst>
              <a:defRPr/>
            </a:pPr>
            <a:r>
              <a:rPr lang="en-US" altLang="en-US" sz="800" kern="0" dirty="0">
                <a:solidFill>
                  <a:srgbClr val="FFFFFF"/>
                </a:solidFill>
              </a:rPr>
              <a:t>. </a:t>
            </a:r>
          </a:p>
          <a:p>
            <a:pPr marL="0" indent="0" defTabSz="340519">
              <a:spcBef>
                <a:spcPct val="0"/>
              </a:spcBef>
              <a:buFont typeface="Wingdings" pitchFamily="2" charset="2"/>
              <a:buNone/>
              <a:tabLst>
                <a:tab pos="5998369" algn="r"/>
              </a:tabLst>
              <a:defRPr/>
            </a:pPr>
            <a:endParaRPr lang="en-US" altLang="en-US" sz="800" kern="0" dirty="0">
              <a:solidFill>
                <a:srgbClr val="FFFFFF"/>
              </a:solidFill>
            </a:endParaRPr>
          </a:p>
        </p:txBody>
      </p:sp>
      <p:sp>
        <p:nvSpPr>
          <p:cNvPr id="14" name="TextBox 13">
            <a:extLst>
              <a:ext uri="{FF2B5EF4-FFF2-40B4-BE49-F238E27FC236}">
                <a16:creationId xmlns:a16="http://schemas.microsoft.com/office/drawing/2014/main" id="{C36D7EF1-659B-444F-AF43-C62B2622707E}"/>
              </a:ext>
            </a:extLst>
          </p:cNvPr>
          <p:cNvSpPr txBox="1">
            <a:spLocks noChangeArrowheads="1"/>
          </p:cNvSpPr>
          <p:nvPr/>
        </p:nvSpPr>
        <p:spPr bwMode="auto">
          <a:xfrm>
            <a:off x="4282457" y="3912650"/>
            <a:ext cx="7381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eaLnBrk="1" hangingPunct="1"/>
            <a:r>
              <a:rPr lang="en-US" altLang="en-US" sz="1200" b="1">
                <a:solidFill>
                  <a:srgbClr val="00B0F0"/>
                </a:solidFill>
              </a:rPr>
              <a:t>Minus</a:t>
            </a:r>
          </a:p>
        </p:txBody>
      </p:sp>
      <p:sp>
        <p:nvSpPr>
          <p:cNvPr id="15" name="Equal 14">
            <a:extLst>
              <a:ext uri="{FF2B5EF4-FFF2-40B4-BE49-F238E27FC236}">
                <a16:creationId xmlns:a16="http://schemas.microsoft.com/office/drawing/2014/main" id="{61C197D0-8F84-46A0-995E-829F375398E9}"/>
              </a:ext>
            </a:extLst>
          </p:cNvPr>
          <p:cNvSpPr/>
          <p:nvPr/>
        </p:nvSpPr>
        <p:spPr>
          <a:xfrm>
            <a:off x="7328869" y="3574513"/>
            <a:ext cx="644525" cy="630237"/>
          </a:xfrm>
          <a:prstGeom prst="mathEqual">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ndParaRPr>
          </a:p>
        </p:txBody>
      </p:sp>
      <p:sp>
        <p:nvSpPr>
          <p:cNvPr id="16" name="Rectangle 15">
            <a:extLst>
              <a:ext uri="{FF2B5EF4-FFF2-40B4-BE49-F238E27FC236}">
                <a16:creationId xmlns:a16="http://schemas.microsoft.com/office/drawing/2014/main" id="{D4C24519-2C38-40EB-BAB6-4DBE2FB5E43B}"/>
              </a:ext>
            </a:extLst>
          </p:cNvPr>
          <p:cNvSpPr/>
          <p:nvPr/>
        </p:nvSpPr>
        <p:spPr>
          <a:xfrm>
            <a:off x="4430094" y="3776125"/>
            <a:ext cx="442913" cy="15557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Rectangle 16">
            <a:extLst>
              <a:ext uri="{FF2B5EF4-FFF2-40B4-BE49-F238E27FC236}">
                <a16:creationId xmlns:a16="http://schemas.microsoft.com/office/drawing/2014/main" id="{23E5D248-C991-4EF3-8032-001E4C8D1993}"/>
              </a:ext>
            </a:extLst>
          </p:cNvPr>
          <p:cNvSpPr/>
          <p:nvPr/>
        </p:nvSpPr>
        <p:spPr>
          <a:xfrm>
            <a:off x="2042494" y="3357025"/>
            <a:ext cx="2259013" cy="1008063"/>
          </a:xfrm>
          <a:prstGeom prst="rect">
            <a:avLst/>
          </a:prstGeom>
          <a:solidFill>
            <a:srgbClr val="0073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TextBox 17">
            <a:extLst>
              <a:ext uri="{FF2B5EF4-FFF2-40B4-BE49-F238E27FC236}">
                <a16:creationId xmlns:a16="http://schemas.microsoft.com/office/drawing/2014/main" id="{0F4D6DDA-3FF7-4EDA-8106-4B8E21E4E8CB}"/>
              </a:ext>
            </a:extLst>
          </p:cNvPr>
          <p:cNvSpPr txBox="1">
            <a:spLocks noChangeArrowheads="1"/>
          </p:cNvSpPr>
          <p:nvPr/>
        </p:nvSpPr>
        <p:spPr bwMode="auto">
          <a:xfrm>
            <a:off x="2042494" y="3428463"/>
            <a:ext cx="2259013" cy="877887"/>
          </a:xfrm>
          <a:prstGeom prst="rect">
            <a:avLst/>
          </a:prstGeom>
          <a:noFill/>
          <a:ln>
            <a:noFill/>
          </a:ln>
        </p:spPr>
        <p:txBody>
          <a:bodyPr>
            <a:spAutoFit/>
          </a:bodyPr>
          <a:lstStyle>
            <a:lvl1pPr>
              <a:spcBef>
                <a:spcPts val="1200"/>
              </a:spcBef>
              <a:buClr>
                <a:srgbClr val="00A4E4"/>
              </a:buClr>
              <a:buFont typeface="Wingdings" pitchFamily="2" charset="2"/>
              <a:buChar char="§"/>
              <a:defRPr sz="1400">
                <a:solidFill>
                  <a:srgbClr val="000000"/>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ts val="300"/>
              </a:spcBef>
              <a:buClr>
                <a:srgbClr val="00A4E4"/>
              </a:buClr>
              <a:buFont typeface="Arial" panose="020B0604020202020204" pitchFamily="34" charset="0"/>
              <a:buChar char="–"/>
              <a:defRPr sz="1200">
                <a:solidFill>
                  <a:srgbClr val="000000"/>
                </a:solidFill>
                <a:latin typeface="Arial" panose="020B0604020202020204" pitchFamily="34" charset="0"/>
                <a:ea typeface="MS PGothic" panose="020B0600070205080204" pitchFamily="34" charset="-128"/>
                <a:cs typeface="Arial" panose="020B0604020202020204" pitchFamily="34" charset="0"/>
              </a:defRPr>
            </a:lvl2pPr>
            <a:lvl3pPr marL="1143000" indent="-228600">
              <a:spcBef>
                <a:spcPts val="300"/>
              </a:spcBef>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3pPr>
            <a:lvl4pPr marL="1600200" indent="-228600">
              <a:spcBef>
                <a:spcPts val="300"/>
              </a:spcBef>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4pPr>
            <a:lvl5pPr marL="2057400" indent="-228600">
              <a:spcBef>
                <a:spcPts val="300"/>
              </a:spcBef>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5pPr>
            <a:lvl6pPr marL="2514600" indent="-228600" eaLnBrk="0" fontAlgn="base" hangingPunct="0">
              <a:spcBef>
                <a:spcPts val="300"/>
              </a:spcBef>
              <a:spcAft>
                <a:spcPct val="0"/>
              </a:spcAft>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6pPr>
            <a:lvl7pPr marL="2971800" indent="-228600" eaLnBrk="0" fontAlgn="base" hangingPunct="0">
              <a:spcBef>
                <a:spcPts val="300"/>
              </a:spcBef>
              <a:spcAft>
                <a:spcPct val="0"/>
              </a:spcAft>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7pPr>
            <a:lvl8pPr marL="3429000" indent="-228600" eaLnBrk="0" fontAlgn="base" hangingPunct="0">
              <a:spcBef>
                <a:spcPts val="300"/>
              </a:spcBef>
              <a:spcAft>
                <a:spcPct val="0"/>
              </a:spcAft>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8pPr>
            <a:lvl9pPr marL="3886200" indent="-228600" eaLnBrk="0" fontAlgn="base" hangingPunct="0">
              <a:spcBef>
                <a:spcPts val="300"/>
              </a:spcBef>
              <a:spcAft>
                <a:spcPct val="0"/>
              </a:spcAft>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9pPr>
          </a:lstStyle>
          <a:p>
            <a:pPr algn="ctr" eaLnBrk="1" hangingPunct="1">
              <a:spcBef>
                <a:spcPct val="0"/>
              </a:spcBef>
              <a:buClrTx/>
              <a:buFontTx/>
              <a:buNone/>
              <a:defRPr/>
            </a:pPr>
            <a:r>
              <a:rPr lang="en-US" altLang="en-US" sz="1350" b="1" dirty="0">
                <a:solidFill>
                  <a:srgbClr val="FFFFFF"/>
                </a:solidFill>
              </a:rPr>
              <a:t>Premiums paid into</a:t>
            </a:r>
          </a:p>
          <a:p>
            <a:pPr algn="ctr" eaLnBrk="1" hangingPunct="1">
              <a:spcBef>
                <a:spcPct val="0"/>
              </a:spcBef>
              <a:buClrTx/>
              <a:buFontTx/>
              <a:buNone/>
              <a:defRPr/>
            </a:pPr>
            <a:r>
              <a:rPr lang="en-US" altLang="en-US" sz="1350" b="1" dirty="0">
                <a:solidFill>
                  <a:srgbClr val="FFFFFF"/>
                </a:solidFill>
              </a:rPr>
              <a:t>$1 million policy:</a:t>
            </a:r>
          </a:p>
          <a:p>
            <a:pPr algn="ctr" eaLnBrk="1" hangingPunct="1">
              <a:spcBef>
                <a:spcPct val="0"/>
              </a:spcBef>
              <a:buClrTx/>
              <a:buFontTx/>
              <a:buNone/>
              <a:defRPr/>
            </a:pPr>
            <a:r>
              <a:rPr lang="en-US" altLang="en-US" sz="2400" b="1" dirty="0">
                <a:solidFill>
                  <a:srgbClr val="FFFFFF"/>
                </a:solidFill>
              </a:rPr>
              <a:t>$39,348</a:t>
            </a:r>
          </a:p>
        </p:txBody>
      </p:sp>
      <p:sp>
        <p:nvSpPr>
          <p:cNvPr id="19" name="Rectangle 18">
            <a:extLst>
              <a:ext uri="{FF2B5EF4-FFF2-40B4-BE49-F238E27FC236}">
                <a16:creationId xmlns:a16="http://schemas.microsoft.com/office/drawing/2014/main" id="{678B0D92-3DAA-480F-8A62-993A7C403CFB}"/>
              </a:ext>
            </a:extLst>
          </p:cNvPr>
          <p:cNvSpPr/>
          <p:nvPr/>
        </p:nvSpPr>
        <p:spPr>
          <a:xfrm>
            <a:off x="5025407" y="3357025"/>
            <a:ext cx="2259012" cy="100806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TextBox 19">
            <a:extLst>
              <a:ext uri="{FF2B5EF4-FFF2-40B4-BE49-F238E27FC236}">
                <a16:creationId xmlns:a16="http://schemas.microsoft.com/office/drawing/2014/main" id="{BB7C23E6-AD5B-48EC-A838-CADC3AA78906}"/>
              </a:ext>
            </a:extLst>
          </p:cNvPr>
          <p:cNvSpPr txBox="1">
            <a:spLocks noChangeArrowheads="1"/>
          </p:cNvSpPr>
          <p:nvPr/>
        </p:nvSpPr>
        <p:spPr bwMode="auto">
          <a:xfrm>
            <a:off x="5025407" y="3428463"/>
            <a:ext cx="2259012" cy="877887"/>
          </a:xfrm>
          <a:prstGeom prst="rect">
            <a:avLst/>
          </a:prstGeom>
          <a:solidFill>
            <a:srgbClr val="0073C0"/>
          </a:solidFill>
          <a:ln>
            <a:noFill/>
          </a:ln>
        </p:spPr>
        <p:txBody>
          <a:bodyPr>
            <a:spAutoFit/>
          </a:bodyPr>
          <a:lstStyle>
            <a:lvl1pPr>
              <a:spcBef>
                <a:spcPts val="1200"/>
              </a:spcBef>
              <a:buClr>
                <a:srgbClr val="00A4E4"/>
              </a:buClr>
              <a:buFont typeface="Wingdings" pitchFamily="2" charset="2"/>
              <a:buChar char="§"/>
              <a:defRPr sz="1400">
                <a:solidFill>
                  <a:srgbClr val="000000"/>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ts val="300"/>
              </a:spcBef>
              <a:buClr>
                <a:srgbClr val="00A4E4"/>
              </a:buClr>
              <a:buFont typeface="Arial" panose="020B0604020202020204" pitchFamily="34" charset="0"/>
              <a:buChar char="–"/>
              <a:defRPr sz="1200">
                <a:solidFill>
                  <a:srgbClr val="000000"/>
                </a:solidFill>
                <a:latin typeface="Arial" panose="020B0604020202020204" pitchFamily="34" charset="0"/>
                <a:ea typeface="MS PGothic" panose="020B0600070205080204" pitchFamily="34" charset="-128"/>
                <a:cs typeface="Arial" panose="020B0604020202020204" pitchFamily="34" charset="0"/>
              </a:defRPr>
            </a:lvl2pPr>
            <a:lvl3pPr marL="1143000" indent="-228600">
              <a:spcBef>
                <a:spcPts val="300"/>
              </a:spcBef>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3pPr>
            <a:lvl4pPr marL="1600200" indent="-228600">
              <a:spcBef>
                <a:spcPts val="300"/>
              </a:spcBef>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4pPr>
            <a:lvl5pPr marL="2057400" indent="-228600">
              <a:spcBef>
                <a:spcPts val="300"/>
              </a:spcBef>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5pPr>
            <a:lvl6pPr marL="2514600" indent="-228600" eaLnBrk="0" fontAlgn="base" hangingPunct="0">
              <a:spcBef>
                <a:spcPts val="300"/>
              </a:spcBef>
              <a:spcAft>
                <a:spcPct val="0"/>
              </a:spcAft>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6pPr>
            <a:lvl7pPr marL="2971800" indent="-228600" eaLnBrk="0" fontAlgn="base" hangingPunct="0">
              <a:spcBef>
                <a:spcPts val="300"/>
              </a:spcBef>
              <a:spcAft>
                <a:spcPct val="0"/>
              </a:spcAft>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7pPr>
            <a:lvl8pPr marL="3429000" indent="-228600" eaLnBrk="0" fontAlgn="base" hangingPunct="0">
              <a:spcBef>
                <a:spcPts val="300"/>
              </a:spcBef>
              <a:spcAft>
                <a:spcPct val="0"/>
              </a:spcAft>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8pPr>
            <a:lvl9pPr marL="3886200" indent="-228600" eaLnBrk="0" fontAlgn="base" hangingPunct="0">
              <a:spcBef>
                <a:spcPts val="300"/>
              </a:spcBef>
              <a:spcAft>
                <a:spcPct val="0"/>
              </a:spcAft>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9pPr>
          </a:lstStyle>
          <a:p>
            <a:pPr algn="ctr" eaLnBrk="1" hangingPunct="1">
              <a:spcBef>
                <a:spcPct val="0"/>
              </a:spcBef>
              <a:buClrTx/>
              <a:buFontTx/>
              <a:buNone/>
              <a:defRPr/>
            </a:pPr>
            <a:r>
              <a:rPr lang="en-US" altLang="en-US" sz="1350" b="1" dirty="0">
                <a:solidFill>
                  <a:srgbClr val="FFFFFF"/>
                </a:solidFill>
              </a:rPr>
              <a:t>Total premiums paid into three term policies:</a:t>
            </a:r>
          </a:p>
          <a:p>
            <a:pPr algn="ctr" eaLnBrk="1" hangingPunct="1">
              <a:spcBef>
                <a:spcPct val="0"/>
              </a:spcBef>
              <a:buClrTx/>
              <a:buFontTx/>
              <a:buNone/>
              <a:defRPr/>
            </a:pPr>
            <a:r>
              <a:rPr lang="en-US" altLang="en-US" sz="2400" b="1" dirty="0">
                <a:solidFill>
                  <a:srgbClr val="FFFFFF"/>
                </a:solidFill>
              </a:rPr>
              <a:t>$24,991</a:t>
            </a:r>
          </a:p>
        </p:txBody>
      </p:sp>
      <p:sp>
        <p:nvSpPr>
          <p:cNvPr id="21" name="Rectangle 20">
            <a:extLst>
              <a:ext uri="{FF2B5EF4-FFF2-40B4-BE49-F238E27FC236}">
                <a16:creationId xmlns:a16="http://schemas.microsoft.com/office/drawing/2014/main" id="{32D9395F-B093-49C0-BB08-6ED1D34B2220}"/>
              </a:ext>
            </a:extLst>
          </p:cNvPr>
          <p:cNvSpPr/>
          <p:nvPr/>
        </p:nvSpPr>
        <p:spPr>
          <a:xfrm>
            <a:off x="8038482" y="3357025"/>
            <a:ext cx="2259012" cy="1008063"/>
          </a:xfrm>
          <a:prstGeom prst="rect">
            <a:avLst/>
          </a:prstGeom>
          <a:solidFill>
            <a:srgbClr val="13AA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TextBox 21">
            <a:extLst>
              <a:ext uri="{FF2B5EF4-FFF2-40B4-BE49-F238E27FC236}">
                <a16:creationId xmlns:a16="http://schemas.microsoft.com/office/drawing/2014/main" id="{B28A0EFE-ED0C-478A-9882-578D6C3313CE}"/>
              </a:ext>
            </a:extLst>
          </p:cNvPr>
          <p:cNvSpPr txBox="1">
            <a:spLocks noChangeArrowheads="1"/>
          </p:cNvSpPr>
          <p:nvPr/>
        </p:nvSpPr>
        <p:spPr bwMode="auto">
          <a:xfrm>
            <a:off x="8038482" y="3466563"/>
            <a:ext cx="2259012" cy="762000"/>
          </a:xfrm>
          <a:prstGeom prst="rect">
            <a:avLst/>
          </a:prstGeom>
          <a:noFill/>
          <a:ln>
            <a:noFill/>
          </a:ln>
        </p:spPr>
        <p:txBody>
          <a:bodyPr>
            <a:spAutoFit/>
          </a:bodyPr>
          <a:lstStyle>
            <a:lvl1pPr>
              <a:spcBef>
                <a:spcPts val="1200"/>
              </a:spcBef>
              <a:buClr>
                <a:srgbClr val="00A4E4"/>
              </a:buClr>
              <a:buFont typeface="Wingdings" pitchFamily="2" charset="2"/>
              <a:buChar char="§"/>
              <a:defRPr sz="1400">
                <a:solidFill>
                  <a:srgbClr val="000000"/>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ts val="300"/>
              </a:spcBef>
              <a:buClr>
                <a:srgbClr val="00A4E4"/>
              </a:buClr>
              <a:buFont typeface="Arial" panose="020B0604020202020204" pitchFamily="34" charset="0"/>
              <a:buChar char="–"/>
              <a:defRPr sz="1200">
                <a:solidFill>
                  <a:srgbClr val="000000"/>
                </a:solidFill>
                <a:latin typeface="Arial" panose="020B0604020202020204" pitchFamily="34" charset="0"/>
                <a:ea typeface="MS PGothic" panose="020B0600070205080204" pitchFamily="34" charset="-128"/>
                <a:cs typeface="Arial" panose="020B0604020202020204" pitchFamily="34" charset="0"/>
              </a:defRPr>
            </a:lvl2pPr>
            <a:lvl3pPr marL="1143000" indent="-228600">
              <a:spcBef>
                <a:spcPts val="300"/>
              </a:spcBef>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3pPr>
            <a:lvl4pPr marL="1600200" indent="-228600">
              <a:spcBef>
                <a:spcPts val="300"/>
              </a:spcBef>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4pPr>
            <a:lvl5pPr marL="2057400" indent="-228600">
              <a:spcBef>
                <a:spcPts val="300"/>
              </a:spcBef>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5pPr>
            <a:lvl6pPr marL="2514600" indent="-228600" eaLnBrk="0" fontAlgn="base" hangingPunct="0">
              <a:spcBef>
                <a:spcPts val="300"/>
              </a:spcBef>
              <a:spcAft>
                <a:spcPct val="0"/>
              </a:spcAft>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6pPr>
            <a:lvl7pPr marL="2971800" indent="-228600" eaLnBrk="0" fontAlgn="base" hangingPunct="0">
              <a:spcBef>
                <a:spcPts val="300"/>
              </a:spcBef>
              <a:spcAft>
                <a:spcPct val="0"/>
              </a:spcAft>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7pPr>
            <a:lvl8pPr marL="3429000" indent="-228600" eaLnBrk="0" fontAlgn="base" hangingPunct="0">
              <a:spcBef>
                <a:spcPts val="300"/>
              </a:spcBef>
              <a:spcAft>
                <a:spcPct val="0"/>
              </a:spcAft>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8pPr>
            <a:lvl9pPr marL="3886200" indent="-228600" eaLnBrk="0" fontAlgn="base" hangingPunct="0">
              <a:spcBef>
                <a:spcPts val="300"/>
              </a:spcBef>
              <a:spcAft>
                <a:spcPct val="0"/>
              </a:spcAft>
              <a:buClr>
                <a:srgbClr val="00A4E4"/>
              </a:buClr>
              <a:buFont typeface="Arial" panose="020B0604020202020204" pitchFamily="34" charset="0"/>
              <a:buChar char="»"/>
              <a:defRPr sz="1000">
                <a:solidFill>
                  <a:srgbClr val="000000"/>
                </a:solidFill>
                <a:latin typeface="Arial" panose="020B0604020202020204" pitchFamily="34" charset="0"/>
                <a:ea typeface="MS PGothic" panose="020B0600070205080204" pitchFamily="34" charset="-128"/>
                <a:cs typeface="Arial" panose="020B0604020202020204" pitchFamily="34" charset="0"/>
              </a:defRPr>
            </a:lvl9pPr>
          </a:lstStyle>
          <a:p>
            <a:pPr algn="ctr" eaLnBrk="1" hangingPunct="1">
              <a:spcBef>
                <a:spcPct val="0"/>
              </a:spcBef>
              <a:buClrTx/>
              <a:buFontTx/>
              <a:buNone/>
              <a:defRPr/>
            </a:pPr>
            <a:r>
              <a:rPr lang="en-US" altLang="en-US" sz="3000" b="1" dirty="0">
                <a:solidFill>
                  <a:srgbClr val="FFFFFF"/>
                </a:solidFill>
              </a:rPr>
              <a:t>$14,356</a:t>
            </a:r>
          </a:p>
          <a:p>
            <a:pPr algn="ctr" eaLnBrk="1" hangingPunct="1">
              <a:spcBef>
                <a:spcPct val="0"/>
              </a:spcBef>
              <a:buClrTx/>
              <a:buFontTx/>
              <a:buNone/>
              <a:defRPr/>
            </a:pPr>
            <a:r>
              <a:rPr lang="en-US" altLang="en-US" sz="1350" b="1" dirty="0">
                <a:solidFill>
                  <a:srgbClr val="FFFFFF"/>
                </a:solidFill>
              </a:rPr>
              <a:t>In total savings!</a:t>
            </a:r>
          </a:p>
        </p:txBody>
      </p:sp>
      <p:sp>
        <p:nvSpPr>
          <p:cNvPr id="23" name="Text Placeholder 4">
            <a:extLst>
              <a:ext uri="{FF2B5EF4-FFF2-40B4-BE49-F238E27FC236}">
                <a16:creationId xmlns:a16="http://schemas.microsoft.com/office/drawing/2014/main" id="{A0DBCC46-E4AB-4CCF-8B58-A404251205AE}"/>
              </a:ext>
            </a:extLst>
          </p:cNvPr>
          <p:cNvSpPr txBox="1">
            <a:spLocks/>
          </p:cNvSpPr>
          <p:nvPr/>
        </p:nvSpPr>
        <p:spPr>
          <a:xfrm>
            <a:off x="1144805" y="6230046"/>
            <a:ext cx="7891463" cy="269647"/>
          </a:xfrm>
          <a:prstGeom prst="rect">
            <a:avLst/>
          </a:prstGeom>
        </p:spPr>
        <p:txBody>
          <a:bodyPr anchor="ctr"/>
          <a:lstStyle>
            <a:lvl1pPr marL="130175" indent="-130175" algn="l" defTabSz="339725" rtl="0" eaLnBrk="0" fontAlgn="base" hangingPunct="0">
              <a:spcBef>
                <a:spcPts val="900"/>
              </a:spcBef>
              <a:spcAft>
                <a:spcPct val="0"/>
              </a:spcAft>
              <a:buClr>
                <a:srgbClr val="00A4E4"/>
              </a:buClr>
              <a:buFont typeface="Wingdings" pitchFamily="2" charset="2"/>
              <a:buChar char="§"/>
              <a:tabLst>
                <a:tab pos="5997575" algn="r"/>
              </a:tabLst>
              <a:defRPr sz="1000">
                <a:solidFill>
                  <a:srgbClr val="000000"/>
                </a:solidFill>
                <a:latin typeface="+mn-lt"/>
                <a:ea typeface="MS PGothic" panose="020B0600070205080204" pitchFamily="34" charset="-128"/>
                <a:cs typeface="+mn-cs"/>
              </a:defRPr>
            </a:lvl1pPr>
            <a:lvl2pPr marL="268288" indent="-125413"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900">
                <a:solidFill>
                  <a:srgbClr val="000000"/>
                </a:solidFill>
                <a:latin typeface="+mn-lt"/>
                <a:ea typeface="MS PGothic" panose="020B0600070205080204" pitchFamily="34" charset="-128"/>
                <a:cs typeface="+mn-cs"/>
              </a:defRPr>
            </a:lvl2pPr>
            <a:lvl3pPr marL="373063" indent="-101600"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3pPr>
            <a:lvl4pPr marL="482600" indent="-111125"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4pPr>
            <a:lvl5pPr marL="590550" indent="-104775"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5pPr>
            <a:lvl6pPr marL="936256"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6pPr>
            <a:lvl7pPr marL="1278875"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7pPr>
            <a:lvl8pPr marL="1621494"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8pPr>
            <a:lvl9pPr marL="1964115"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9pPr>
          </a:lstStyle>
          <a:p>
            <a:pPr marL="0" indent="0" defTabSz="340519">
              <a:spcBef>
                <a:spcPct val="0"/>
              </a:spcBef>
              <a:buNone/>
              <a:tabLst>
                <a:tab pos="5998369" algn="r"/>
              </a:tabLst>
              <a:defRPr/>
            </a:pPr>
            <a:r>
              <a:rPr lang="en-US" altLang="en-US" sz="800" kern="0" dirty="0">
                <a:solidFill>
                  <a:srgbClr val="FFFFFF"/>
                </a:solidFill>
                <a:latin typeface="Arial" panose="020B0604020202020204" pitchFamily="34" charset="0"/>
                <a:cs typeface="Arial" panose="020B0604020202020204" pitchFamily="34" charset="0"/>
              </a:rPr>
              <a:t>* The term policy with the longest duration is consider the “lead” term and does not receive the policy fee discount. </a:t>
            </a:r>
          </a:p>
          <a:p>
            <a:pPr marL="0" indent="0" defTabSz="340519">
              <a:spcBef>
                <a:spcPct val="0"/>
              </a:spcBef>
              <a:buFont typeface="Wingdings" pitchFamily="2" charset="2"/>
              <a:buNone/>
              <a:tabLst>
                <a:tab pos="5998369" algn="r"/>
              </a:tabLst>
              <a:defRPr/>
            </a:pPr>
            <a:endParaRPr lang="en-US" altLang="en-US" sz="800" kern="0" dirty="0">
              <a:solidFill>
                <a:srgbClr val="FFFFFF"/>
              </a:solidFill>
              <a:latin typeface="Arial" panose="020B0604020202020204" pitchFamily="34" charset="0"/>
              <a:cs typeface="Arial" panose="020B0604020202020204" pitchFamily="34" charset="0"/>
            </a:endParaRPr>
          </a:p>
        </p:txBody>
      </p:sp>
      <p:sp>
        <p:nvSpPr>
          <p:cNvPr id="24" name="Text Placeholder 4">
            <a:extLst>
              <a:ext uri="{FF2B5EF4-FFF2-40B4-BE49-F238E27FC236}">
                <a16:creationId xmlns:a16="http://schemas.microsoft.com/office/drawing/2014/main" id="{C49ABBF5-9FF8-48BD-AF62-A5828495333C}"/>
              </a:ext>
            </a:extLst>
          </p:cNvPr>
          <p:cNvSpPr txBox="1">
            <a:spLocks/>
          </p:cNvSpPr>
          <p:nvPr/>
        </p:nvSpPr>
        <p:spPr>
          <a:xfrm>
            <a:off x="1219200" y="5991921"/>
            <a:ext cx="8022891" cy="238125"/>
          </a:xfrm>
          <a:prstGeom prst="rect">
            <a:avLst/>
          </a:prstGeom>
        </p:spPr>
        <p:txBody>
          <a:bodyPr/>
          <a:lstStyle>
            <a:lvl1pPr marL="130175" indent="-130175" algn="l" defTabSz="339725" rtl="0" eaLnBrk="0" fontAlgn="base" hangingPunct="0">
              <a:spcBef>
                <a:spcPts val="900"/>
              </a:spcBef>
              <a:spcAft>
                <a:spcPct val="0"/>
              </a:spcAft>
              <a:buClr>
                <a:srgbClr val="00A4E4"/>
              </a:buClr>
              <a:buFont typeface="Wingdings" pitchFamily="2" charset="2"/>
              <a:buChar char="§"/>
              <a:tabLst>
                <a:tab pos="5997575" algn="r"/>
              </a:tabLst>
              <a:defRPr sz="1000">
                <a:solidFill>
                  <a:srgbClr val="000000"/>
                </a:solidFill>
                <a:latin typeface="+mn-lt"/>
                <a:ea typeface="MS PGothic" panose="020B0600070205080204" pitchFamily="34" charset="-128"/>
                <a:cs typeface="+mn-cs"/>
              </a:defRPr>
            </a:lvl1pPr>
            <a:lvl2pPr marL="268288" indent="-125413"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900">
                <a:solidFill>
                  <a:srgbClr val="000000"/>
                </a:solidFill>
                <a:latin typeface="+mn-lt"/>
                <a:ea typeface="MS PGothic" panose="020B0600070205080204" pitchFamily="34" charset="-128"/>
                <a:cs typeface="+mn-cs"/>
              </a:defRPr>
            </a:lvl2pPr>
            <a:lvl3pPr marL="373063" indent="-101600"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3pPr>
            <a:lvl4pPr marL="482600" indent="-111125"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4pPr>
            <a:lvl5pPr marL="590550" indent="-104775" algn="l" defTabSz="339725" rtl="0" eaLnBrk="0" fontAlgn="base" hangingPunct="0">
              <a:spcBef>
                <a:spcPts val="225"/>
              </a:spcBef>
              <a:spcAft>
                <a:spcPct val="0"/>
              </a:spcAft>
              <a:buClr>
                <a:srgbClr val="00A4E4"/>
              </a:buClr>
              <a:buFont typeface="Arial" panose="020B0604020202020204" pitchFamily="34" charset="0"/>
              <a:buChar char="»"/>
              <a:tabLst>
                <a:tab pos="5997575" algn="r"/>
              </a:tabLst>
              <a:defRPr sz="700">
                <a:solidFill>
                  <a:srgbClr val="000000"/>
                </a:solidFill>
                <a:latin typeface="+mn-lt"/>
                <a:ea typeface="MS PGothic" panose="020B0600070205080204" pitchFamily="34" charset="-128"/>
                <a:cs typeface="+mn-cs"/>
              </a:defRPr>
            </a:lvl5pPr>
            <a:lvl6pPr marL="936256"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6pPr>
            <a:lvl7pPr marL="1278875"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7pPr>
            <a:lvl8pPr marL="1621494"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8pPr>
            <a:lvl9pPr marL="1964115" indent="-108258" algn="l" defTabSz="342620" rtl="0" eaLnBrk="1" fontAlgn="base" hangingPunct="1">
              <a:spcBef>
                <a:spcPts val="225"/>
              </a:spcBef>
              <a:spcAft>
                <a:spcPct val="0"/>
              </a:spcAft>
              <a:buClr>
                <a:srgbClr val="00A4E4"/>
              </a:buClr>
              <a:buFont typeface="Arial" pitchFamily="34" charset="0"/>
              <a:buChar char="»"/>
              <a:tabLst>
                <a:tab pos="5999411" algn="r"/>
              </a:tabLst>
              <a:defRPr sz="750">
                <a:solidFill>
                  <a:srgbClr val="000000"/>
                </a:solidFill>
                <a:latin typeface="+mn-lt"/>
                <a:ea typeface="+mn-ea"/>
                <a:cs typeface="+mn-cs"/>
              </a:defRPr>
            </a:lvl9pPr>
          </a:lstStyle>
          <a:p>
            <a:pPr marL="0" indent="0" defTabSz="340519">
              <a:spcBef>
                <a:spcPct val="0"/>
              </a:spcBef>
              <a:buFont typeface="Wingdings" pitchFamily="2" charset="2"/>
              <a:buNone/>
              <a:tabLst>
                <a:tab pos="5998369" algn="r"/>
              </a:tabLst>
              <a:defRPr/>
            </a:pPr>
            <a:r>
              <a:rPr lang="en-US" altLang="en-US" sz="800" kern="0" dirty="0">
                <a:solidFill>
                  <a:srgbClr val="FFFFFF"/>
                </a:solidFill>
                <a:latin typeface="Arial" panose="020B0604020202020204" pitchFamily="34" charset="0"/>
                <a:cs typeface="Arial" panose="020B0604020202020204" pitchFamily="34" charset="0"/>
              </a:rPr>
              <a:t>This hypothetical example is for illustrative purposes only. Not an actual case and intended solely to depict how the product features might work.</a:t>
            </a:r>
          </a:p>
        </p:txBody>
      </p:sp>
      <p:sp>
        <p:nvSpPr>
          <p:cNvPr id="25" name="TextBox 19">
            <a:extLst>
              <a:ext uri="{FF2B5EF4-FFF2-40B4-BE49-F238E27FC236}">
                <a16:creationId xmlns:a16="http://schemas.microsoft.com/office/drawing/2014/main" id="{79BBC5A2-F0F6-457D-AD1D-85D8F5C99B17}"/>
              </a:ext>
            </a:extLst>
          </p:cNvPr>
          <p:cNvSpPr txBox="1">
            <a:spLocks noChangeArrowheads="1"/>
          </p:cNvSpPr>
          <p:nvPr/>
        </p:nvSpPr>
        <p:spPr bwMode="auto">
          <a:xfrm>
            <a:off x="1219200" y="6425853"/>
            <a:ext cx="37560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r>
              <a:rPr lang="en-US" altLang="en-US" sz="800" dirty="0">
                <a:solidFill>
                  <a:srgbClr val="FFFFFF"/>
                </a:solidFill>
              </a:rPr>
              <a:t>Data is current as of May 4, 2022..</a:t>
            </a:r>
          </a:p>
        </p:txBody>
      </p:sp>
    </p:spTree>
    <p:extLst>
      <p:ext uri="{BB962C8B-B14F-4D97-AF65-F5344CB8AC3E}">
        <p14:creationId xmlns:p14="http://schemas.microsoft.com/office/powerpoint/2010/main" val="152933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20" grpId="0" animBg="1"/>
      <p:bldP spid="2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B6CCCC1-D99C-CC49-8987-1DD0F20BCAF4}"/>
              </a:ext>
            </a:extLst>
          </p:cNvPr>
          <p:cNvSpPr>
            <a:spLocks noGrp="1"/>
          </p:cNvSpPr>
          <p:nvPr>
            <p:ph sz="quarter" idx="10"/>
          </p:nvPr>
        </p:nvSpPr>
        <p:spPr/>
        <p:txBody>
          <a:bodyPr>
            <a:noAutofit/>
          </a:bodyPr>
          <a:lstStyle/>
          <a:p>
            <a:pPr algn="ctr"/>
            <a:r>
              <a:rPr lang="en-US" sz="4800" b="1" dirty="0">
                <a:latin typeface="Arial"/>
                <a:cs typeface="Arial"/>
              </a:rPr>
              <a:t>QUESTIONS?</a:t>
            </a:r>
          </a:p>
          <a:p>
            <a:pPr algn="ctr"/>
            <a:endParaRPr lang="en-US" sz="3600" b="1" dirty="0">
              <a:latin typeface="Arial"/>
              <a:cs typeface="Arial"/>
            </a:endParaRPr>
          </a:p>
          <a:p>
            <a:pPr algn="ctr"/>
            <a:r>
              <a:rPr lang="en-US" sz="3600" dirty="0"/>
              <a:t>And thank you all for your time today.</a:t>
            </a:r>
            <a:endParaRPr lang="en-US" sz="3600" b="1" dirty="0"/>
          </a:p>
        </p:txBody>
      </p:sp>
    </p:spTree>
    <p:extLst>
      <p:ext uri="{BB962C8B-B14F-4D97-AF65-F5344CB8AC3E}">
        <p14:creationId xmlns:p14="http://schemas.microsoft.com/office/powerpoint/2010/main" val="2031357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BD10981-1C7D-2043-84DD-906EC55C14F8}"/>
              </a:ext>
            </a:extLst>
          </p:cNvPr>
          <p:cNvSpPr/>
          <p:nvPr/>
        </p:nvSpPr>
        <p:spPr>
          <a:xfrm>
            <a:off x="571500" y="1239376"/>
            <a:ext cx="11035145" cy="2092877"/>
          </a:xfrm>
          <a:prstGeom prst="rect">
            <a:avLst/>
          </a:prstGeom>
        </p:spPr>
        <p:txBody>
          <a:bodyPr wrap="square" lIns="91436" tIns="45718" rIns="91436" bIns="45718">
            <a:spAutoFit/>
          </a:bodyPr>
          <a:lstStyle/>
          <a:p>
            <a:pPr algn="just">
              <a:spcBef>
                <a:spcPts val="600"/>
              </a:spcBef>
              <a:defRPr/>
            </a:pPr>
            <a:r>
              <a:rPr lang="en-US" altLang="en-US" sz="1100" i="1" dirty="0">
                <a:solidFill>
                  <a:schemeClr val="tx1">
                    <a:lumMod val="75000"/>
                    <a:lumOff val="25000"/>
                  </a:schemeClr>
                </a:solidFill>
                <a:latin typeface="Arial" panose="020B0604020202020204" pitchFamily="34" charset="0"/>
                <a:cs typeface="Arial" panose="020B0604020202020204" pitchFamily="34" charset="0"/>
              </a:rPr>
              <a:t>Policies issued by: </a:t>
            </a:r>
            <a:r>
              <a:rPr lang="en-US" altLang="en-US" sz="1100" b="1" dirty="0">
                <a:solidFill>
                  <a:schemeClr val="tx1">
                    <a:lumMod val="75000"/>
                    <a:lumOff val="25000"/>
                  </a:schemeClr>
                </a:solidFill>
                <a:latin typeface="Arial" panose="020B0604020202020204" pitchFamily="34" charset="0"/>
                <a:cs typeface="Arial" panose="020B0604020202020204" pitchFamily="34" charset="0"/>
              </a:rPr>
              <a:t>American</a:t>
            </a:r>
            <a:r>
              <a:rPr lang="en-US" altLang="en-US" sz="1100" b="1" dirty="0">
                <a:latin typeface="Arial" panose="020B0604020202020204" pitchFamily="34" charset="0"/>
                <a:cs typeface="Arial" panose="020B0604020202020204" pitchFamily="34" charset="0"/>
              </a:rPr>
              <a:t> General Life Insurance Company (AGL, </a:t>
            </a:r>
            <a:r>
              <a:rPr lang="en-US" altLang="en-US" sz="1100" dirty="0">
                <a:latin typeface="Arial" panose="020B0604020202020204" pitchFamily="34" charset="0"/>
                <a:cs typeface="Arial" panose="020B0604020202020204" pitchFamily="34" charset="0"/>
              </a:rPr>
              <a:t>2727-A Allen Parkway, Houston, Texas 77019. Select-a-Term Policy Form </a:t>
            </a:r>
            <a:r>
              <a:rPr lang="en-US" altLang="en-US" sz="1100" dirty="0">
                <a:solidFill>
                  <a:schemeClr val="tx1">
                    <a:lumMod val="75000"/>
                    <a:lumOff val="25000"/>
                  </a:schemeClr>
                </a:solidFill>
              </a:rPr>
              <a:t>ICC21-19310 Rev0321 and ICC21-19311 Rev0321. </a:t>
            </a:r>
            <a:r>
              <a:rPr lang="en-US" altLang="en-US" sz="1100" dirty="0">
                <a:latin typeface="Arial" panose="020B0604020202020204" pitchFamily="34" charset="0"/>
                <a:cs typeface="Arial" panose="020B0604020202020204" pitchFamily="34" charset="0"/>
              </a:rPr>
              <a:t>Acc</a:t>
            </a:r>
            <a:r>
              <a:rPr lang="en-US" altLang="en-US" sz="1100" dirty="0">
                <a:solidFill>
                  <a:schemeClr val="tx1">
                    <a:lumMod val="75000"/>
                    <a:lumOff val="25000"/>
                  </a:schemeClr>
                </a:solidFill>
                <a:latin typeface="Arial" panose="020B0604020202020204" pitchFamily="34" charset="0"/>
                <a:cs typeface="Arial" panose="020B0604020202020204" pitchFamily="34" charset="0"/>
              </a:rPr>
              <a:t>idental Death Benefit Rider Form Number ICC14-14012, Child Rider Form Number 79410, Terminal Illness Rider Form Number 91401, Waiver of Premium Rider Form Number ICC14-14001. The underwriting risks, financial and contractual obligations and support functions associated with products issued by AGL are the issuing insurer’s responsibility. Guarantees are subject to the claims-paying ability of the issuing insurance company. American General Life Companies, www.americangeneral.com, is the marketing name for a group of affiliated domestic life insurers, including AGL.</a:t>
            </a:r>
            <a:endParaRPr lang="en-US" altLang="en-US" sz="1100" b="1" dirty="0">
              <a:solidFill>
                <a:schemeClr val="tx1">
                  <a:lumMod val="75000"/>
                  <a:lumOff val="25000"/>
                </a:schemeClr>
              </a:solidFill>
              <a:latin typeface="Arial" panose="020B0604020202020204" pitchFamily="34" charset="0"/>
              <a:cs typeface="Arial" panose="020B0604020202020204" pitchFamily="34" charset="0"/>
            </a:endParaRPr>
          </a:p>
          <a:p>
            <a:pPr algn="just">
              <a:spcBef>
                <a:spcPts val="600"/>
              </a:spcBef>
              <a:defRPr/>
            </a:pPr>
            <a:r>
              <a:rPr lang="en-US" altLang="en-US" sz="1100" b="1" dirty="0">
                <a:solidFill>
                  <a:schemeClr val="tx1">
                    <a:lumMod val="75000"/>
                    <a:lumOff val="25000"/>
                  </a:schemeClr>
                </a:solidFill>
                <a:latin typeface="Arial" panose="020B0604020202020204" pitchFamily="34" charset="0"/>
                <a:cs typeface="Arial" panose="020B0604020202020204" pitchFamily="34" charset="0"/>
              </a:rPr>
              <a:t>Important: </a:t>
            </a:r>
            <a:r>
              <a:rPr lang="en-US" altLang="en-US" sz="1100" dirty="0">
                <a:solidFill>
                  <a:schemeClr val="tx1">
                    <a:lumMod val="75000"/>
                    <a:lumOff val="25000"/>
                  </a:schemeClr>
                </a:solidFill>
                <a:latin typeface="Arial" panose="020B0604020202020204" pitchFamily="34" charset="0"/>
                <a:cs typeface="Arial" panose="020B0604020202020204" pitchFamily="34" charset="0"/>
              </a:rPr>
              <a:t>Prior to soliciting business, be certain that you are appropriately licensed and appointed with the insurer and that the product has been approved for sale by the insurer in that state. If uncertain, contact your American General Life Companies representative for assistance.</a:t>
            </a:r>
          </a:p>
          <a:p>
            <a:pPr>
              <a:spcBef>
                <a:spcPts val="600"/>
              </a:spcBef>
              <a:defRPr/>
            </a:pPr>
            <a:r>
              <a:rPr lang="en-US" altLang="en-US" sz="1100" dirty="0">
                <a:solidFill>
                  <a:schemeClr val="tx1">
                    <a:lumMod val="75000"/>
                    <a:lumOff val="25000"/>
                  </a:schemeClr>
                </a:solidFill>
                <a:latin typeface="Arial" panose="020B0604020202020204" pitchFamily="34" charset="0"/>
                <a:cs typeface="Arial" panose="020B0604020202020204" pitchFamily="34" charset="0"/>
              </a:rPr>
              <a:t>FOR PRODUCER USE ONLY — NOT FOR DISSEMINATION TO THE PUBLIC</a:t>
            </a:r>
          </a:p>
          <a:p>
            <a:pPr algn="just">
              <a:spcBef>
                <a:spcPts val="600"/>
              </a:spcBef>
              <a:defRPr/>
            </a:pPr>
            <a:r>
              <a:rPr lang="en-US" altLang="en-US" sz="1100" dirty="0">
                <a:solidFill>
                  <a:schemeClr val="tx1">
                    <a:lumMod val="75000"/>
                    <a:lumOff val="25000"/>
                  </a:schemeClr>
                </a:solidFill>
                <a:latin typeface="Arial" panose="020B0604020202020204" pitchFamily="34" charset="0"/>
                <a:cs typeface="Arial" panose="020B0604020202020204" pitchFamily="34" charset="0"/>
              </a:rPr>
              <a:t>AGLC110488</a:t>
            </a:r>
          </a:p>
          <a:p>
            <a:pPr>
              <a:spcBef>
                <a:spcPts val="600"/>
              </a:spcBef>
              <a:defRPr/>
            </a:pPr>
            <a:r>
              <a:rPr lang="en-US" altLang="en-US" sz="1100" dirty="0">
                <a:solidFill>
                  <a:schemeClr val="tx1">
                    <a:lumMod val="75000"/>
                    <a:lumOff val="25000"/>
                  </a:schemeClr>
                </a:solidFill>
                <a:latin typeface="Arial" panose="020B0604020202020204" pitchFamily="34" charset="0"/>
                <a:cs typeface="Arial" panose="020B0604020202020204" pitchFamily="34" charset="0"/>
              </a:rPr>
              <a:t>© 2022. All rights reserved.</a:t>
            </a:r>
          </a:p>
        </p:txBody>
      </p:sp>
      <p:sp>
        <p:nvSpPr>
          <p:cNvPr id="9" name="Title 8">
            <a:extLst>
              <a:ext uri="{FF2B5EF4-FFF2-40B4-BE49-F238E27FC236}">
                <a16:creationId xmlns:a16="http://schemas.microsoft.com/office/drawing/2014/main" id="{1E62EEE3-D097-8141-8CC5-57058863AF99}"/>
              </a:ext>
            </a:extLst>
          </p:cNvPr>
          <p:cNvSpPr>
            <a:spLocks noGrp="1"/>
          </p:cNvSpPr>
          <p:nvPr>
            <p:ph type="title"/>
          </p:nvPr>
        </p:nvSpPr>
        <p:spPr/>
        <p:txBody>
          <a:bodyPr/>
          <a:lstStyle/>
          <a:p>
            <a:r>
              <a:rPr lang="en-US" sz="2400" dirty="0"/>
              <a:t>Important Information</a:t>
            </a:r>
          </a:p>
        </p:txBody>
      </p:sp>
    </p:spTree>
    <p:extLst>
      <p:ext uri="{BB962C8B-B14F-4D97-AF65-F5344CB8AC3E}">
        <p14:creationId xmlns:p14="http://schemas.microsoft.com/office/powerpoint/2010/main" val="191673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4376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Flex Term</a:t>
            </a:r>
          </a:p>
        </p:txBody>
      </p:sp>
      <p:sp>
        <p:nvSpPr>
          <p:cNvPr id="4" name="Text Placeholder 3">
            <a:extLst>
              <a:ext uri="{FF2B5EF4-FFF2-40B4-BE49-F238E27FC236}">
                <a16:creationId xmlns:a16="http://schemas.microsoft.com/office/drawing/2014/main" id="{B8A1884C-DC15-AA4A-B779-4AFB8AB76016}"/>
              </a:ext>
            </a:extLst>
          </p:cNvPr>
          <p:cNvSpPr>
            <a:spLocks noGrp="1"/>
          </p:cNvSpPr>
          <p:nvPr>
            <p:ph type="body" sz="quarter" idx="13"/>
          </p:nvPr>
        </p:nvSpPr>
        <p:spPr>
          <a:xfrm>
            <a:off x="731520" y="1005840"/>
            <a:ext cx="10698480" cy="453190"/>
          </a:xfrm>
        </p:spPr>
        <p:txBody>
          <a:bodyPr/>
          <a:lstStyle/>
          <a:p>
            <a:pPr>
              <a:lnSpc>
                <a:spcPct val="100000"/>
              </a:lnSpc>
            </a:pPr>
            <a:r>
              <a:rPr lang="en-US" dirty="0"/>
              <a:t>Highlights</a:t>
            </a:r>
          </a:p>
        </p:txBody>
      </p:sp>
      <p:sp>
        <p:nvSpPr>
          <p:cNvPr id="7" name="Pentagon 1">
            <a:extLst>
              <a:ext uri="{FF2B5EF4-FFF2-40B4-BE49-F238E27FC236}">
                <a16:creationId xmlns:a16="http://schemas.microsoft.com/office/drawing/2014/main" id="{CAF2C807-7EF0-4B59-A737-9BB1B99B565A}"/>
              </a:ext>
            </a:extLst>
          </p:cNvPr>
          <p:cNvSpPr/>
          <p:nvPr/>
        </p:nvSpPr>
        <p:spPr>
          <a:xfrm>
            <a:off x="0" y="1467853"/>
            <a:ext cx="2921000" cy="453190"/>
          </a:xfrm>
          <a:prstGeom prst="homePlate">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800" b="1" dirty="0">
                <a:solidFill>
                  <a:srgbClr val="FFFFFF"/>
                </a:solidFill>
                <a:latin typeface="Arial" panose="020B0604020202020204" pitchFamily="34" charset="0"/>
                <a:cs typeface="Arial" panose="020B0604020202020204" pitchFamily="34" charset="0"/>
              </a:rPr>
              <a:t>Invaluable Flexibility</a:t>
            </a:r>
          </a:p>
        </p:txBody>
      </p:sp>
      <p:sp>
        <p:nvSpPr>
          <p:cNvPr id="8" name="Content Placeholder 2">
            <a:extLst>
              <a:ext uri="{FF2B5EF4-FFF2-40B4-BE49-F238E27FC236}">
                <a16:creationId xmlns:a16="http://schemas.microsoft.com/office/drawing/2014/main" id="{08D96598-C2C3-4396-9951-52093DE4BA1D}"/>
              </a:ext>
            </a:extLst>
          </p:cNvPr>
          <p:cNvSpPr txBox="1">
            <a:spLocks/>
          </p:cNvSpPr>
          <p:nvPr/>
        </p:nvSpPr>
        <p:spPr bwMode="auto">
          <a:xfrm>
            <a:off x="706969" y="1981201"/>
            <a:ext cx="11284734" cy="1589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Autofit/>
          </a:bodyPr>
          <a:lstStyle>
            <a:lvl1pPr marL="165100" indent="-165100" algn="l" defTabSz="914354" rtl="0" eaLnBrk="1" latinLnBrk="0" hangingPunct="1">
              <a:lnSpc>
                <a:spcPct val="90000"/>
              </a:lnSpc>
              <a:spcBef>
                <a:spcPts val="1000"/>
              </a:spcBef>
              <a:buClr>
                <a:srgbClr val="00A4E4"/>
              </a:buClr>
              <a:buFont typeface="Arial"/>
              <a:buChar char="•"/>
              <a:tabLst/>
              <a:defRPr sz="2100" b="0" i="0" kern="1200">
                <a:solidFill>
                  <a:schemeClr val="tx2"/>
                </a:solidFill>
                <a:latin typeface="Arial" panose="020B0604020202020204" pitchFamily="34" charset="0"/>
                <a:ea typeface="+mn-ea"/>
                <a:cs typeface="Arial" panose="020B0604020202020204" pitchFamily="34" charset="0"/>
              </a:defRPr>
            </a:lvl1pPr>
            <a:lvl2pPr marL="622300" indent="-165100" algn="l" defTabSz="914354" rtl="0" eaLnBrk="1" latinLnBrk="0" hangingPunct="1">
              <a:lnSpc>
                <a:spcPct val="90000"/>
              </a:lnSpc>
              <a:spcBef>
                <a:spcPts val="500"/>
              </a:spcBef>
              <a:buClr>
                <a:srgbClr val="00A4E4"/>
              </a:buClr>
              <a:buFont typeface="Arial"/>
              <a:buChar char="•"/>
              <a:tabLst/>
              <a:defRPr sz="1900" b="0" i="0" kern="1200">
                <a:solidFill>
                  <a:schemeClr val="tx2"/>
                </a:solidFill>
                <a:latin typeface="Arial" panose="020B0604020202020204" pitchFamily="34" charset="0"/>
                <a:ea typeface="+mn-ea"/>
                <a:cs typeface="Arial" panose="020B0604020202020204" pitchFamily="34" charset="0"/>
              </a:defRPr>
            </a:lvl2pPr>
            <a:lvl3pPr marL="1079500" indent="-165100" algn="l" defTabSz="914354" rtl="0" eaLnBrk="1" latinLnBrk="0" hangingPunct="1">
              <a:lnSpc>
                <a:spcPct val="90000"/>
              </a:lnSpc>
              <a:spcBef>
                <a:spcPts val="500"/>
              </a:spcBef>
              <a:buClr>
                <a:srgbClr val="00A4E4"/>
              </a:buClr>
              <a:buFont typeface="Arial"/>
              <a:buChar char="•"/>
              <a:tabLst/>
              <a:defRPr sz="1900" b="0" i="0" kern="1200">
                <a:solidFill>
                  <a:schemeClr val="tx2"/>
                </a:solidFill>
                <a:latin typeface="Arial" panose="020B0604020202020204" pitchFamily="34" charset="0"/>
                <a:ea typeface="+mn-ea"/>
                <a:cs typeface="Arial" panose="020B0604020202020204" pitchFamily="34" charset="0"/>
              </a:defRPr>
            </a:lvl3pPr>
            <a:lvl4pPr marL="1536700" indent="-165100" algn="l" defTabSz="914354" rtl="0" eaLnBrk="1" latinLnBrk="0" hangingPunct="1">
              <a:lnSpc>
                <a:spcPct val="90000"/>
              </a:lnSpc>
              <a:spcBef>
                <a:spcPts val="500"/>
              </a:spcBef>
              <a:buClr>
                <a:srgbClr val="00A4E4"/>
              </a:buClr>
              <a:buFont typeface="Arial"/>
              <a:buChar char="•"/>
              <a:tabLst/>
              <a:defRPr sz="1900" b="0" i="0" kern="1200">
                <a:solidFill>
                  <a:schemeClr val="tx2"/>
                </a:solidFill>
                <a:latin typeface="Arial" panose="020B0604020202020204" pitchFamily="34" charset="0"/>
                <a:ea typeface="+mn-ea"/>
                <a:cs typeface="Arial" panose="020B0604020202020204" pitchFamily="34" charset="0"/>
              </a:defRPr>
            </a:lvl4pPr>
            <a:lvl5pPr marL="1993900" indent="-165100" algn="l" defTabSz="914354" rtl="0" eaLnBrk="1" latinLnBrk="0" hangingPunct="1">
              <a:lnSpc>
                <a:spcPct val="90000"/>
              </a:lnSpc>
              <a:spcBef>
                <a:spcPts val="500"/>
              </a:spcBef>
              <a:buClr>
                <a:srgbClr val="00A4E4"/>
              </a:buClr>
              <a:buFont typeface="Arial"/>
              <a:buChar char="•"/>
              <a:tabLst/>
              <a:defRPr sz="1900" b="0" i="0" kern="1200">
                <a:solidFill>
                  <a:schemeClr val="tx2"/>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9pPr>
          </a:lstStyle>
          <a:p>
            <a:r>
              <a:rPr lang="en-US" sz="1800" dirty="0">
                <a:solidFill>
                  <a:srgbClr val="333333"/>
                </a:solidFill>
              </a:rPr>
              <a:t>18 term periods: Ability to choose any duration between 10, 15-30 year; and 35 years*</a:t>
            </a:r>
          </a:p>
          <a:p>
            <a:r>
              <a:rPr lang="en-US" sz="1800" dirty="0">
                <a:solidFill>
                  <a:srgbClr val="333333"/>
                </a:solidFill>
              </a:rPr>
              <a:t>Clients can choose the policy durations that match their specific needs with an industry-leading 18 durations</a:t>
            </a:r>
          </a:p>
          <a:p>
            <a:r>
              <a:rPr lang="en-US" sz="1800" dirty="0">
                <a:solidFill>
                  <a:srgbClr val="333333"/>
                </a:solidFill>
              </a:rPr>
              <a:t>The </a:t>
            </a:r>
            <a:r>
              <a:rPr lang="en-US" sz="1800" b="1" dirty="0">
                <a:solidFill>
                  <a:srgbClr val="333333"/>
                </a:solidFill>
              </a:rPr>
              <a:t>35-year duration can be an affordable alternative to a GUL policy</a:t>
            </a:r>
          </a:p>
          <a:p>
            <a:r>
              <a:rPr lang="en-US" sz="1800" dirty="0">
                <a:solidFill>
                  <a:srgbClr val="333333"/>
                </a:solidFill>
              </a:rPr>
              <a:t>Includes </a:t>
            </a:r>
            <a:r>
              <a:rPr lang="en-US" sz="1800" b="1" dirty="0">
                <a:solidFill>
                  <a:srgbClr val="333333"/>
                </a:solidFill>
              </a:rPr>
              <a:t>QoL Accelerated Benefit Riders</a:t>
            </a:r>
            <a:endParaRPr lang="en-US" sz="1800" dirty="0">
              <a:solidFill>
                <a:srgbClr val="333333"/>
              </a:solidFill>
            </a:endParaRPr>
          </a:p>
        </p:txBody>
      </p:sp>
      <p:sp>
        <p:nvSpPr>
          <p:cNvPr id="9" name="Pentagon 1">
            <a:extLst>
              <a:ext uri="{FF2B5EF4-FFF2-40B4-BE49-F238E27FC236}">
                <a16:creationId xmlns:a16="http://schemas.microsoft.com/office/drawing/2014/main" id="{2CF42B36-A951-486C-A6B4-6D30E1E66BB8}"/>
              </a:ext>
            </a:extLst>
          </p:cNvPr>
          <p:cNvSpPr/>
          <p:nvPr/>
        </p:nvSpPr>
        <p:spPr>
          <a:xfrm>
            <a:off x="0" y="3487783"/>
            <a:ext cx="2921000" cy="453190"/>
          </a:xfrm>
          <a:prstGeom prst="homePlate">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800" b="1" dirty="0">
                <a:solidFill>
                  <a:srgbClr val="FFFFFF"/>
                </a:solidFill>
                <a:latin typeface="Arial" panose="020B0604020202020204" pitchFamily="34" charset="0"/>
                <a:cs typeface="Arial" panose="020B0604020202020204" pitchFamily="34" charset="0"/>
              </a:rPr>
              <a:t>Full Convertibility </a:t>
            </a:r>
          </a:p>
        </p:txBody>
      </p:sp>
      <p:sp>
        <p:nvSpPr>
          <p:cNvPr id="10" name="Content Placeholder 2">
            <a:extLst>
              <a:ext uri="{FF2B5EF4-FFF2-40B4-BE49-F238E27FC236}">
                <a16:creationId xmlns:a16="http://schemas.microsoft.com/office/drawing/2014/main" id="{2DE64D87-EF50-4637-8D4E-DDBCFA916C60}"/>
              </a:ext>
            </a:extLst>
          </p:cNvPr>
          <p:cNvSpPr txBox="1">
            <a:spLocks/>
          </p:cNvSpPr>
          <p:nvPr/>
        </p:nvSpPr>
        <p:spPr bwMode="auto">
          <a:xfrm>
            <a:off x="714542" y="4046725"/>
            <a:ext cx="10058400" cy="1589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marL="165100" indent="-165100" algn="l" defTabSz="914354" rtl="0" eaLnBrk="1" latinLnBrk="0" hangingPunct="1">
              <a:lnSpc>
                <a:spcPct val="90000"/>
              </a:lnSpc>
              <a:spcBef>
                <a:spcPts val="1000"/>
              </a:spcBef>
              <a:buClr>
                <a:srgbClr val="00A4E4"/>
              </a:buClr>
              <a:buFont typeface="Arial"/>
              <a:buChar char="•"/>
              <a:tabLst/>
              <a:defRPr sz="2100" b="0" i="0" kern="1200">
                <a:solidFill>
                  <a:schemeClr val="tx2"/>
                </a:solidFill>
                <a:latin typeface="Arial" panose="020B0604020202020204" pitchFamily="34" charset="0"/>
                <a:ea typeface="+mn-ea"/>
                <a:cs typeface="Arial" panose="020B0604020202020204" pitchFamily="34" charset="0"/>
              </a:defRPr>
            </a:lvl1pPr>
            <a:lvl2pPr marL="622300" indent="-165100" algn="l" defTabSz="914354" rtl="0" eaLnBrk="1" latinLnBrk="0" hangingPunct="1">
              <a:lnSpc>
                <a:spcPct val="90000"/>
              </a:lnSpc>
              <a:spcBef>
                <a:spcPts val="500"/>
              </a:spcBef>
              <a:buClr>
                <a:srgbClr val="00A4E4"/>
              </a:buClr>
              <a:buFont typeface="Arial"/>
              <a:buChar char="•"/>
              <a:tabLst/>
              <a:defRPr sz="1900" b="0" i="0" kern="1200">
                <a:solidFill>
                  <a:schemeClr val="tx2"/>
                </a:solidFill>
                <a:latin typeface="Arial" panose="020B0604020202020204" pitchFamily="34" charset="0"/>
                <a:ea typeface="+mn-ea"/>
                <a:cs typeface="Arial" panose="020B0604020202020204" pitchFamily="34" charset="0"/>
              </a:defRPr>
            </a:lvl2pPr>
            <a:lvl3pPr marL="1079500" indent="-165100" algn="l" defTabSz="914354" rtl="0" eaLnBrk="1" latinLnBrk="0" hangingPunct="1">
              <a:lnSpc>
                <a:spcPct val="90000"/>
              </a:lnSpc>
              <a:spcBef>
                <a:spcPts val="500"/>
              </a:spcBef>
              <a:buClr>
                <a:srgbClr val="00A4E4"/>
              </a:buClr>
              <a:buFont typeface="Arial"/>
              <a:buChar char="•"/>
              <a:tabLst/>
              <a:defRPr sz="1900" b="0" i="0" kern="1200">
                <a:solidFill>
                  <a:schemeClr val="tx2"/>
                </a:solidFill>
                <a:latin typeface="Arial" panose="020B0604020202020204" pitchFamily="34" charset="0"/>
                <a:ea typeface="+mn-ea"/>
                <a:cs typeface="Arial" panose="020B0604020202020204" pitchFamily="34" charset="0"/>
              </a:defRPr>
            </a:lvl3pPr>
            <a:lvl4pPr marL="1536700" indent="-165100" algn="l" defTabSz="914354" rtl="0" eaLnBrk="1" latinLnBrk="0" hangingPunct="1">
              <a:lnSpc>
                <a:spcPct val="90000"/>
              </a:lnSpc>
              <a:spcBef>
                <a:spcPts val="500"/>
              </a:spcBef>
              <a:buClr>
                <a:srgbClr val="00A4E4"/>
              </a:buClr>
              <a:buFont typeface="Arial"/>
              <a:buChar char="•"/>
              <a:tabLst/>
              <a:defRPr sz="1900" b="0" i="0" kern="1200">
                <a:solidFill>
                  <a:schemeClr val="tx2"/>
                </a:solidFill>
                <a:latin typeface="Arial" panose="020B0604020202020204" pitchFamily="34" charset="0"/>
                <a:ea typeface="+mn-ea"/>
                <a:cs typeface="Arial" panose="020B0604020202020204" pitchFamily="34" charset="0"/>
              </a:defRPr>
            </a:lvl4pPr>
            <a:lvl5pPr marL="1993900" indent="-165100" algn="l" defTabSz="914354" rtl="0" eaLnBrk="1" latinLnBrk="0" hangingPunct="1">
              <a:lnSpc>
                <a:spcPct val="90000"/>
              </a:lnSpc>
              <a:spcBef>
                <a:spcPts val="500"/>
              </a:spcBef>
              <a:buClr>
                <a:srgbClr val="00A4E4"/>
              </a:buClr>
              <a:buFont typeface="Arial"/>
              <a:buChar char="•"/>
              <a:tabLst/>
              <a:defRPr sz="1900" b="0" i="0" kern="1200">
                <a:solidFill>
                  <a:schemeClr val="tx2"/>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9pPr>
          </a:lstStyle>
          <a:p>
            <a:r>
              <a:rPr lang="en-US" sz="1800" dirty="0">
                <a:solidFill>
                  <a:srgbClr val="333333"/>
                </a:solidFill>
              </a:rPr>
              <a:t>Full convertibility for the </a:t>
            </a:r>
            <a:r>
              <a:rPr lang="en-US" sz="1800" b="1" dirty="0">
                <a:solidFill>
                  <a:srgbClr val="333333"/>
                </a:solidFill>
              </a:rPr>
              <a:t>entire term period </a:t>
            </a:r>
            <a:r>
              <a:rPr lang="en-US" sz="1800" dirty="0">
                <a:solidFill>
                  <a:srgbClr val="333333"/>
                </a:solidFill>
              </a:rPr>
              <a:t>or up to age 70</a:t>
            </a:r>
          </a:p>
          <a:p>
            <a:r>
              <a:rPr lang="en-US" sz="1800" dirty="0">
                <a:solidFill>
                  <a:srgbClr val="333333"/>
                </a:solidFill>
              </a:rPr>
              <a:t>Partial  conversions available</a:t>
            </a:r>
            <a:endParaRPr lang="en-US" sz="1600" dirty="0">
              <a:solidFill>
                <a:srgbClr val="333333"/>
              </a:solidFill>
            </a:endParaRPr>
          </a:p>
        </p:txBody>
      </p:sp>
      <p:sp>
        <p:nvSpPr>
          <p:cNvPr id="2" name="TextBox 1">
            <a:extLst>
              <a:ext uri="{FF2B5EF4-FFF2-40B4-BE49-F238E27FC236}">
                <a16:creationId xmlns:a16="http://schemas.microsoft.com/office/drawing/2014/main" id="{A7E13EFF-5A63-4A42-9EDB-258487C730AE}"/>
              </a:ext>
            </a:extLst>
          </p:cNvPr>
          <p:cNvSpPr txBox="1"/>
          <p:nvPr/>
        </p:nvSpPr>
        <p:spPr>
          <a:xfrm>
            <a:off x="1187161" y="6309360"/>
            <a:ext cx="4387443" cy="230832"/>
          </a:xfrm>
          <a:prstGeom prst="rect">
            <a:avLst/>
          </a:prstGeom>
          <a:noFill/>
        </p:spPr>
        <p:txBody>
          <a:bodyPr wrap="square" rtlCol="0">
            <a:spAutoFit/>
          </a:bodyPr>
          <a:lstStyle/>
          <a:p>
            <a:r>
              <a:rPr lang="en-US" sz="900" dirty="0">
                <a:solidFill>
                  <a:schemeClr val="bg1"/>
                </a:solidFill>
                <a:latin typeface="Arial" panose="020B0604020202020204" pitchFamily="34" charset="0"/>
                <a:cs typeface="Arial" panose="020B0604020202020204" pitchFamily="34" charset="0"/>
              </a:rPr>
              <a:t>* 35-year duration not available at all firms</a:t>
            </a:r>
          </a:p>
        </p:txBody>
      </p:sp>
    </p:spTree>
    <p:extLst>
      <p:ext uri="{BB962C8B-B14F-4D97-AF65-F5344CB8AC3E}">
        <p14:creationId xmlns:p14="http://schemas.microsoft.com/office/powerpoint/2010/main" val="4030296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B86187-592B-354B-B562-C57FE988ED54}"/>
              </a:ext>
            </a:extLst>
          </p:cNvPr>
          <p:cNvSpPr>
            <a:spLocks noGrp="1"/>
          </p:cNvSpPr>
          <p:nvPr>
            <p:ph idx="1"/>
          </p:nvPr>
        </p:nvSpPr>
        <p:spPr>
          <a:xfrm>
            <a:off x="746760" y="2084921"/>
            <a:ext cx="10058400" cy="1589860"/>
          </a:xfrm>
        </p:spPr>
        <p:txBody>
          <a:bodyPr>
            <a:noAutofit/>
          </a:bodyPr>
          <a:lstStyle/>
          <a:p>
            <a:r>
              <a:rPr lang="en-US" sz="1800" dirty="0">
                <a:solidFill>
                  <a:srgbClr val="333333"/>
                </a:solidFill>
              </a:rPr>
              <a:t>Term policy must have been issued in the past 5 years</a:t>
            </a:r>
          </a:p>
          <a:p>
            <a:r>
              <a:rPr lang="en-US" sz="1800" dirty="0">
                <a:solidFill>
                  <a:srgbClr val="333333"/>
                </a:solidFill>
              </a:rPr>
              <a:t>Ages 60 and under</a:t>
            </a:r>
          </a:p>
          <a:p>
            <a:r>
              <a:rPr lang="en-US" sz="1800" dirty="0">
                <a:solidFill>
                  <a:srgbClr val="333333"/>
                </a:solidFill>
              </a:rPr>
              <a:t>Available for cases rated standard or better</a:t>
            </a:r>
          </a:p>
          <a:p>
            <a:pPr lvl="1"/>
            <a:r>
              <a:rPr lang="en-US" sz="1800" dirty="0">
                <a:solidFill>
                  <a:srgbClr val="333333"/>
                </a:solidFill>
              </a:rPr>
              <a:t>No table ratings, no flat extras</a:t>
            </a:r>
          </a:p>
          <a:p>
            <a:r>
              <a:rPr lang="en-US" sz="1800" dirty="0">
                <a:solidFill>
                  <a:srgbClr val="333333"/>
                </a:solidFill>
              </a:rPr>
              <a:t>Max AAS benefit is $3M with partial conversions allowed</a:t>
            </a:r>
          </a:p>
        </p:txBody>
      </p:sp>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AAS available on term conversions!</a:t>
            </a:r>
          </a:p>
        </p:txBody>
      </p:sp>
      <p:sp>
        <p:nvSpPr>
          <p:cNvPr id="5" name="Pentagon 1">
            <a:extLst>
              <a:ext uri="{FF2B5EF4-FFF2-40B4-BE49-F238E27FC236}">
                <a16:creationId xmlns:a16="http://schemas.microsoft.com/office/drawing/2014/main" id="{242E3CE8-7DDB-457B-B8DD-8A2EF5F42276}"/>
              </a:ext>
            </a:extLst>
          </p:cNvPr>
          <p:cNvSpPr/>
          <p:nvPr/>
        </p:nvSpPr>
        <p:spPr>
          <a:xfrm>
            <a:off x="0" y="1497105"/>
            <a:ext cx="2921000" cy="453190"/>
          </a:xfrm>
          <a:prstGeom prst="homePlate">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b="1" dirty="0">
                <a:solidFill>
                  <a:srgbClr val="FFFFFF"/>
                </a:solidFill>
                <a:latin typeface="Arial" panose="020B0604020202020204" pitchFamily="34" charset="0"/>
                <a:cs typeface="Arial" panose="020B0604020202020204" pitchFamily="34" charset="0"/>
              </a:rPr>
              <a:t>Parameters</a:t>
            </a:r>
          </a:p>
        </p:txBody>
      </p:sp>
      <p:sp>
        <p:nvSpPr>
          <p:cNvPr id="7" name="Pentagon 1">
            <a:extLst>
              <a:ext uri="{FF2B5EF4-FFF2-40B4-BE49-F238E27FC236}">
                <a16:creationId xmlns:a16="http://schemas.microsoft.com/office/drawing/2014/main" id="{CAF2C807-7EF0-4B59-A737-9BB1B99B565A}"/>
              </a:ext>
            </a:extLst>
          </p:cNvPr>
          <p:cNvSpPr/>
          <p:nvPr/>
        </p:nvSpPr>
        <p:spPr>
          <a:xfrm>
            <a:off x="0" y="3809407"/>
            <a:ext cx="2921000" cy="453190"/>
          </a:xfrm>
          <a:prstGeom prst="homePlate">
            <a:avLst/>
          </a:prstGeom>
          <a:solidFill>
            <a:srgbClr val="00A4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b="1" dirty="0">
                <a:solidFill>
                  <a:srgbClr val="FFFFFF"/>
                </a:solidFill>
                <a:latin typeface="Arial" panose="020B0604020202020204" pitchFamily="34" charset="0"/>
                <a:cs typeface="Arial" panose="020B0604020202020204" pitchFamily="34" charset="0"/>
              </a:rPr>
              <a:t>Process</a:t>
            </a:r>
          </a:p>
        </p:txBody>
      </p:sp>
      <p:sp>
        <p:nvSpPr>
          <p:cNvPr id="8" name="Content Placeholder 2">
            <a:extLst>
              <a:ext uri="{FF2B5EF4-FFF2-40B4-BE49-F238E27FC236}">
                <a16:creationId xmlns:a16="http://schemas.microsoft.com/office/drawing/2014/main" id="{08D96598-C2C3-4396-9951-52093DE4BA1D}"/>
              </a:ext>
            </a:extLst>
          </p:cNvPr>
          <p:cNvSpPr txBox="1">
            <a:spLocks/>
          </p:cNvSpPr>
          <p:nvPr/>
        </p:nvSpPr>
        <p:spPr bwMode="auto">
          <a:xfrm>
            <a:off x="704088" y="4280576"/>
            <a:ext cx="10058400" cy="1589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marL="165100" indent="-165100" algn="l" defTabSz="914354" rtl="0" eaLnBrk="1" latinLnBrk="0" hangingPunct="1">
              <a:lnSpc>
                <a:spcPct val="90000"/>
              </a:lnSpc>
              <a:spcBef>
                <a:spcPts val="1000"/>
              </a:spcBef>
              <a:buClr>
                <a:srgbClr val="00A4E4"/>
              </a:buClr>
              <a:buFont typeface="Arial"/>
              <a:buChar char="•"/>
              <a:tabLst/>
              <a:defRPr sz="2100" b="0" i="0" kern="1200">
                <a:solidFill>
                  <a:schemeClr val="tx2"/>
                </a:solidFill>
                <a:latin typeface="Arial" panose="020B0604020202020204" pitchFamily="34" charset="0"/>
                <a:ea typeface="+mn-ea"/>
                <a:cs typeface="Arial" panose="020B0604020202020204" pitchFamily="34" charset="0"/>
              </a:defRPr>
            </a:lvl1pPr>
            <a:lvl2pPr marL="622300" indent="-165100" algn="l" defTabSz="914354" rtl="0" eaLnBrk="1" latinLnBrk="0" hangingPunct="1">
              <a:lnSpc>
                <a:spcPct val="90000"/>
              </a:lnSpc>
              <a:spcBef>
                <a:spcPts val="500"/>
              </a:spcBef>
              <a:buClr>
                <a:srgbClr val="00A4E4"/>
              </a:buClr>
              <a:buFont typeface="Arial"/>
              <a:buChar char="•"/>
              <a:tabLst/>
              <a:defRPr sz="1900" b="0" i="0" kern="1200">
                <a:solidFill>
                  <a:schemeClr val="tx2"/>
                </a:solidFill>
                <a:latin typeface="Arial" panose="020B0604020202020204" pitchFamily="34" charset="0"/>
                <a:ea typeface="+mn-ea"/>
                <a:cs typeface="Arial" panose="020B0604020202020204" pitchFamily="34" charset="0"/>
              </a:defRPr>
            </a:lvl2pPr>
            <a:lvl3pPr marL="1079500" indent="-165100" algn="l" defTabSz="914354" rtl="0" eaLnBrk="1" latinLnBrk="0" hangingPunct="1">
              <a:lnSpc>
                <a:spcPct val="90000"/>
              </a:lnSpc>
              <a:spcBef>
                <a:spcPts val="500"/>
              </a:spcBef>
              <a:buClr>
                <a:srgbClr val="00A4E4"/>
              </a:buClr>
              <a:buFont typeface="Arial"/>
              <a:buChar char="•"/>
              <a:tabLst/>
              <a:defRPr sz="1900" b="0" i="0" kern="1200">
                <a:solidFill>
                  <a:schemeClr val="tx2"/>
                </a:solidFill>
                <a:latin typeface="Arial" panose="020B0604020202020204" pitchFamily="34" charset="0"/>
                <a:ea typeface="+mn-ea"/>
                <a:cs typeface="Arial" panose="020B0604020202020204" pitchFamily="34" charset="0"/>
              </a:defRPr>
            </a:lvl3pPr>
            <a:lvl4pPr marL="1536700" indent="-165100" algn="l" defTabSz="914354" rtl="0" eaLnBrk="1" latinLnBrk="0" hangingPunct="1">
              <a:lnSpc>
                <a:spcPct val="90000"/>
              </a:lnSpc>
              <a:spcBef>
                <a:spcPts val="500"/>
              </a:spcBef>
              <a:buClr>
                <a:srgbClr val="00A4E4"/>
              </a:buClr>
              <a:buFont typeface="Arial"/>
              <a:buChar char="•"/>
              <a:tabLst/>
              <a:defRPr sz="1900" b="0" i="0" kern="1200">
                <a:solidFill>
                  <a:schemeClr val="tx2"/>
                </a:solidFill>
                <a:latin typeface="Arial" panose="020B0604020202020204" pitchFamily="34" charset="0"/>
                <a:ea typeface="+mn-ea"/>
                <a:cs typeface="Arial" panose="020B0604020202020204" pitchFamily="34" charset="0"/>
              </a:defRPr>
            </a:lvl4pPr>
            <a:lvl5pPr marL="1993900" indent="-165100" algn="l" defTabSz="914354" rtl="0" eaLnBrk="1" latinLnBrk="0" hangingPunct="1">
              <a:lnSpc>
                <a:spcPct val="90000"/>
              </a:lnSpc>
              <a:spcBef>
                <a:spcPts val="500"/>
              </a:spcBef>
              <a:buClr>
                <a:srgbClr val="00A4E4"/>
              </a:buClr>
              <a:buFont typeface="Arial"/>
              <a:buChar char="•"/>
              <a:tabLst/>
              <a:defRPr sz="1900" b="0" i="0" kern="1200">
                <a:solidFill>
                  <a:schemeClr val="tx2"/>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9pPr>
          </a:lstStyle>
          <a:p>
            <a:r>
              <a:rPr lang="en-US" sz="1800" dirty="0">
                <a:solidFill>
                  <a:srgbClr val="333333"/>
                </a:solidFill>
              </a:rPr>
              <a:t>Complete </a:t>
            </a:r>
            <a:r>
              <a:rPr lang="en-US" sz="1800" dirty="0" err="1">
                <a:solidFill>
                  <a:srgbClr val="333333"/>
                </a:solidFill>
              </a:rPr>
              <a:t>Inforce</a:t>
            </a:r>
            <a:r>
              <a:rPr lang="en-US" sz="1800" dirty="0">
                <a:solidFill>
                  <a:srgbClr val="333333"/>
                </a:solidFill>
              </a:rPr>
              <a:t> Change Application &amp; Supplemental Application for Chronic Illness Accelerated Death Benefit Rider</a:t>
            </a:r>
          </a:p>
          <a:p>
            <a:r>
              <a:rPr lang="en-US" sz="1800" b="1" dirty="0">
                <a:solidFill>
                  <a:srgbClr val="333333"/>
                </a:solidFill>
              </a:rPr>
              <a:t>No</a:t>
            </a:r>
            <a:r>
              <a:rPr lang="en-US" sz="1800" dirty="0">
                <a:solidFill>
                  <a:srgbClr val="333333"/>
                </a:solidFill>
              </a:rPr>
              <a:t> </a:t>
            </a:r>
            <a:r>
              <a:rPr lang="en-US" sz="1800" b="1" dirty="0">
                <a:solidFill>
                  <a:srgbClr val="333333"/>
                </a:solidFill>
              </a:rPr>
              <a:t>medical underwriting </a:t>
            </a:r>
            <a:r>
              <a:rPr lang="en-US" sz="1800" dirty="0">
                <a:solidFill>
                  <a:srgbClr val="333333"/>
                </a:solidFill>
              </a:rPr>
              <a:t>is conducted on the term conversion* – non-invasive underwriting is conducted on the AAS rider</a:t>
            </a:r>
          </a:p>
          <a:p>
            <a:r>
              <a:rPr lang="en-US" sz="1800" dirty="0">
                <a:solidFill>
                  <a:srgbClr val="333333"/>
                </a:solidFill>
              </a:rPr>
              <a:t>Rider claims are contestable for the first 2 years</a:t>
            </a:r>
          </a:p>
        </p:txBody>
      </p:sp>
      <p:sp>
        <p:nvSpPr>
          <p:cNvPr id="2" name="TextBox 1">
            <a:extLst>
              <a:ext uri="{FF2B5EF4-FFF2-40B4-BE49-F238E27FC236}">
                <a16:creationId xmlns:a16="http://schemas.microsoft.com/office/drawing/2014/main" id="{A7E13EFF-5A63-4A42-9EDB-258487C730AE}"/>
              </a:ext>
            </a:extLst>
          </p:cNvPr>
          <p:cNvSpPr txBox="1"/>
          <p:nvPr/>
        </p:nvSpPr>
        <p:spPr>
          <a:xfrm>
            <a:off x="1188720" y="6309360"/>
            <a:ext cx="4387443" cy="230832"/>
          </a:xfrm>
          <a:prstGeom prst="rect">
            <a:avLst/>
          </a:prstGeom>
          <a:noFill/>
        </p:spPr>
        <p:txBody>
          <a:bodyPr wrap="square" rtlCol="0">
            <a:spAutoFit/>
          </a:bodyPr>
          <a:lstStyle/>
          <a:p>
            <a:r>
              <a:rPr lang="en-US" sz="900" dirty="0">
                <a:solidFill>
                  <a:schemeClr val="bg1"/>
                </a:solidFill>
                <a:latin typeface="Arial" panose="020B0604020202020204" pitchFamily="34" charset="0"/>
                <a:cs typeface="Arial" panose="020B0604020202020204" pitchFamily="34" charset="0"/>
              </a:rPr>
              <a:t>* Cannot be added to previously converted products</a:t>
            </a:r>
          </a:p>
        </p:txBody>
      </p:sp>
      <p:sp>
        <p:nvSpPr>
          <p:cNvPr id="9" name="Text Placeholder 3">
            <a:extLst>
              <a:ext uri="{FF2B5EF4-FFF2-40B4-BE49-F238E27FC236}">
                <a16:creationId xmlns:a16="http://schemas.microsoft.com/office/drawing/2014/main" id="{3F1941D6-BA30-4F16-96A5-61520BAF5D1C}"/>
              </a:ext>
            </a:extLst>
          </p:cNvPr>
          <p:cNvSpPr>
            <a:spLocks noGrp="1"/>
          </p:cNvSpPr>
          <p:nvPr>
            <p:ph type="body" sz="quarter" idx="13"/>
          </p:nvPr>
        </p:nvSpPr>
        <p:spPr>
          <a:xfrm>
            <a:off x="731520" y="1005840"/>
            <a:ext cx="10698480" cy="453190"/>
          </a:xfrm>
        </p:spPr>
        <p:txBody>
          <a:bodyPr/>
          <a:lstStyle/>
          <a:p>
            <a:pPr>
              <a:lnSpc>
                <a:spcPct val="100000"/>
              </a:lnSpc>
            </a:pPr>
            <a:r>
              <a:rPr lang="en-US" dirty="0"/>
              <a:t>Something no other term product offers</a:t>
            </a:r>
          </a:p>
        </p:txBody>
      </p:sp>
    </p:spTree>
    <p:extLst>
      <p:ext uri="{BB962C8B-B14F-4D97-AF65-F5344CB8AC3E}">
        <p14:creationId xmlns:p14="http://schemas.microsoft.com/office/powerpoint/2010/main" val="165454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Flex Term: May 2022 changes</a:t>
            </a:r>
          </a:p>
        </p:txBody>
      </p:sp>
      <p:sp>
        <p:nvSpPr>
          <p:cNvPr id="4" name="Text Placeholder 3">
            <a:extLst>
              <a:ext uri="{FF2B5EF4-FFF2-40B4-BE49-F238E27FC236}">
                <a16:creationId xmlns:a16="http://schemas.microsoft.com/office/drawing/2014/main" id="{B8A1884C-DC15-AA4A-B779-4AFB8AB76016}"/>
              </a:ext>
            </a:extLst>
          </p:cNvPr>
          <p:cNvSpPr>
            <a:spLocks noGrp="1"/>
          </p:cNvSpPr>
          <p:nvPr>
            <p:ph type="body" sz="quarter" idx="13"/>
          </p:nvPr>
        </p:nvSpPr>
        <p:spPr>
          <a:xfrm>
            <a:off x="731520" y="1005840"/>
            <a:ext cx="11020258" cy="453190"/>
          </a:xfrm>
        </p:spPr>
        <p:txBody>
          <a:bodyPr/>
          <a:lstStyle/>
          <a:p>
            <a:pPr>
              <a:lnSpc>
                <a:spcPct val="100000"/>
              </a:lnSpc>
            </a:pPr>
            <a:r>
              <a:rPr lang="en-US" dirty="0"/>
              <a:t>Annual rates generally become more expensive while monthly more competitive</a:t>
            </a:r>
          </a:p>
        </p:txBody>
      </p:sp>
      <p:graphicFrame>
        <p:nvGraphicFramePr>
          <p:cNvPr id="9" name="Table 8">
            <a:extLst>
              <a:ext uri="{FF2B5EF4-FFF2-40B4-BE49-F238E27FC236}">
                <a16:creationId xmlns:a16="http://schemas.microsoft.com/office/drawing/2014/main" id="{4BCC255C-2EB6-43DF-8C67-902CB1D7799E}"/>
              </a:ext>
            </a:extLst>
          </p:cNvPr>
          <p:cNvGraphicFramePr>
            <a:graphicFrameLocks noGrp="1"/>
          </p:cNvGraphicFramePr>
          <p:nvPr>
            <p:extLst>
              <p:ext uri="{D42A27DB-BD31-4B8C-83A1-F6EECF244321}">
                <p14:modId xmlns:p14="http://schemas.microsoft.com/office/powerpoint/2010/main" val="2528522210"/>
              </p:ext>
            </p:extLst>
          </p:nvPr>
        </p:nvGraphicFramePr>
        <p:xfrm>
          <a:off x="731520" y="1534560"/>
          <a:ext cx="10398157" cy="2651545"/>
        </p:xfrm>
        <a:graphic>
          <a:graphicData uri="http://schemas.openxmlformats.org/drawingml/2006/table">
            <a:tbl>
              <a:tblPr firstRow="1" bandRow="1">
                <a:tableStyleId>{5C22544A-7EE6-4342-B048-85BDC9FD1C3A}</a:tableStyleId>
              </a:tblPr>
              <a:tblGrid>
                <a:gridCol w="1485451">
                  <a:extLst>
                    <a:ext uri="{9D8B030D-6E8A-4147-A177-3AD203B41FA5}">
                      <a16:colId xmlns:a16="http://schemas.microsoft.com/office/drawing/2014/main" val="20000"/>
                    </a:ext>
                  </a:extLst>
                </a:gridCol>
                <a:gridCol w="1485451">
                  <a:extLst>
                    <a:ext uri="{9D8B030D-6E8A-4147-A177-3AD203B41FA5}">
                      <a16:colId xmlns:a16="http://schemas.microsoft.com/office/drawing/2014/main" val="20001"/>
                    </a:ext>
                  </a:extLst>
                </a:gridCol>
                <a:gridCol w="1485451">
                  <a:extLst>
                    <a:ext uri="{9D8B030D-6E8A-4147-A177-3AD203B41FA5}">
                      <a16:colId xmlns:a16="http://schemas.microsoft.com/office/drawing/2014/main" val="20002"/>
                    </a:ext>
                  </a:extLst>
                </a:gridCol>
                <a:gridCol w="1485451">
                  <a:extLst>
                    <a:ext uri="{9D8B030D-6E8A-4147-A177-3AD203B41FA5}">
                      <a16:colId xmlns:a16="http://schemas.microsoft.com/office/drawing/2014/main" val="20003"/>
                    </a:ext>
                  </a:extLst>
                </a:gridCol>
                <a:gridCol w="1485451">
                  <a:extLst>
                    <a:ext uri="{9D8B030D-6E8A-4147-A177-3AD203B41FA5}">
                      <a16:colId xmlns:a16="http://schemas.microsoft.com/office/drawing/2014/main" val="20004"/>
                    </a:ext>
                  </a:extLst>
                </a:gridCol>
                <a:gridCol w="1485451">
                  <a:extLst>
                    <a:ext uri="{9D8B030D-6E8A-4147-A177-3AD203B41FA5}">
                      <a16:colId xmlns:a16="http://schemas.microsoft.com/office/drawing/2014/main" val="20005"/>
                    </a:ext>
                  </a:extLst>
                </a:gridCol>
                <a:gridCol w="1485451">
                  <a:extLst>
                    <a:ext uri="{9D8B030D-6E8A-4147-A177-3AD203B41FA5}">
                      <a16:colId xmlns:a16="http://schemas.microsoft.com/office/drawing/2014/main" val="20006"/>
                    </a:ext>
                  </a:extLst>
                </a:gridCol>
              </a:tblGrid>
              <a:tr h="502761">
                <a:tc>
                  <a:txBody>
                    <a:bodyPr/>
                    <a:lstStyle/>
                    <a:p>
                      <a:pPr algn="ctr"/>
                      <a:r>
                        <a:rPr lang="en-US" sz="1200" dirty="0">
                          <a:solidFill>
                            <a:srgbClr val="FFFFFF"/>
                          </a:solidFill>
                          <a:latin typeface="Arial" panose="020B0604020202020204" pitchFamily="34" charset="0"/>
                          <a:cs typeface="Arial" panose="020B0604020202020204" pitchFamily="34" charset="0"/>
                        </a:rPr>
                        <a:t>Band</a:t>
                      </a:r>
                    </a:p>
                  </a:txBody>
                  <a:tcPr marL="91436" marR="91436" anchor="ctr">
                    <a:lnR w="12700" cap="flat" cmpd="sng" algn="ctr">
                      <a:solidFill>
                        <a:srgbClr val="FFFFFF"/>
                      </a:solidFill>
                      <a:prstDash val="solid"/>
                      <a:round/>
                      <a:headEnd type="none" w="med" len="med"/>
                      <a:tailEnd type="none" w="med" len="med"/>
                    </a:lnR>
                    <a:lnB w="12700" cap="flat" cmpd="sng" algn="ctr">
                      <a:solidFill>
                        <a:srgbClr val="FFFFFF"/>
                      </a:solidFill>
                      <a:prstDash val="solid"/>
                      <a:round/>
                      <a:headEnd type="none" w="med" len="med"/>
                      <a:tailEnd type="none" w="med" len="med"/>
                    </a:lnB>
                    <a:solidFill>
                      <a:srgbClr val="0073C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lang="en-US" sz="1300" dirty="0">
                          <a:solidFill>
                            <a:srgbClr val="FFFFFF"/>
                          </a:solidFill>
                          <a:latin typeface="Arial" panose="020B0604020202020204" pitchFamily="34" charset="0"/>
                          <a:cs typeface="Arial" panose="020B0604020202020204" pitchFamily="34" charset="0"/>
                        </a:rPr>
                        <a:t>10 year</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B w="12700" cap="flat" cmpd="sng" algn="ctr">
                      <a:solidFill>
                        <a:srgbClr val="FFFFFF"/>
                      </a:solidFill>
                      <a:prstDash val="solid"/>
                      <a:round/>
                      <a:headEnd type="none" w="med" len="med"/>
                      <a:tailEnd type="none" w="med" len="med"/>
                    </a:lnB>
                    <a:solidFill>
                      <a:srgbClr val="0073C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lang="en-US" sz="1300" dirty="0">
                          <a:solidFill>
                            <a:srgbClr val="FFFFFF"/>
                          </a:solidFill>
                          <a:latin typeface="Arial" panose="020B0604020202020204" pitchFamily="34" charset="0"/>
                          <a:cs typeface="Arial" panose="020B0604020202020204" pitchFamily="34" charset="0"/>
                        </a:rPr>
                        <a:t>15 year</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B w="12700" cap="flat" cmpd="sng" algn="ctr">
                      <a:solidFill>
                        <a:srgbClr val="FFFFFF"/>
                      </a:solidFill>
                      <a:prstDash val="solid"/>
                      <a:round/>
                      <a:headEnd type="none" w="med" len="med"/>
                      <a:tailEnd type="none" w="med" len="med"/>
                    </a:lnB>
                    <a:solidFill>
                      <a:srgbClr val="0073C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lang="en-US" sz="1300" dirty="0">
                          <a:solidFill>
                            <a:srgbClr val="FFFFFF"/>
                          </a:solidFill>
                          <a:latin typeface="Arial" panose="020B0604020202020204" pitchFamily="34" charset="0"/>
                          <a:cs typeface="Arial" panose="020B0604020202020204" pitchFamily="34" charset="0"/>
                        </a:rPr>
                        <a:t>20 year</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0073C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lang="en-US" sz="1300" dirty="0">
                          <a:solidFill>
                            <a:srgbClr val="FFFFFF"/>
                          </a:solidFill>
                          <a:latin typeface="Arial" panose="020B0604020202020204" pitchFamily="34" charset="0"/>
                          <a:cs typeface="Arial" panose="020B0604020202020204" pitchFamily="34" charset="0"/>
                        </a:rPr>
                        <a:t>25 year</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B w="12700" cap="flat" cmpd="sng" algn="ctr">
                      <a:solidFill>
                        <a:srgbClr val="FFFFFF"/>
                      </a:solidFill>
                      <a:prstDash val="solid"/>
                      <a:round/>
                      <a:headEnd type="none" w="med" len="med"/>
                      <a:tailEnd type="none" w="med" len="med"/>
                    </a:lnB>
                    <a:solidFill>
                      <a:srgbClr val="0073C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lang="en-US" sz="1300" dirty="0">
                          <a:solidFill>
                            <a:srgbClr val="FFFFFF"/>
                          </a:solidFill>
                          <a:latin typeface="Arial" panose="020B0604020202020204" pitchFamily="34" charset="0"/>
                          <a:cs typeface="Arial" panose="020B0604020202020204" pitchFamily="34" charset="0"/>
                        </a:rPr>
                        <a:t>30 year</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B w="12700" cap="flat" cmpd="sng" algn="ctr">
                      <a:solidFill>
                        <a:srgbClr val="FFFFFF"/>
                      </a:solidFill>
                      <a:prstDash val="solid"/>
                      <a:round/>
                      <a:headEnd type="none" w="med" len="med"/>
                      <a:tailEnd type="none" w="med" len="med"/>
                    </a:lnB>
                    <a:solidFill>
                      <a:srgbClr val="0073C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Arial" panose="020B0604020202020204" pitchFamily="34" charset="0"/>
                          <a:cs typeface="Arial" panose="020B0604020202020204" pitchFamily="34" charset="0"/>
                        </a:rPr>
                        <a:t>35 year</a:t>
                      </a:r>
                    </a:p>
                  </a:txBody>
                  <a:tcPr marL="91436" marR="91436" anchor="ctr">
                    <a:lnL w="12700" cap="flat" cmpd="sng" algn="ctr">
                      <a:solidFill>
                        <a:srgbClr val="FFFFFF"/>
                      </a:solidFill>
                      <a:prstDash val="solid"/>
                      <a:round/>
                      <a:headEnd type="none" w="med" len="med"/>
                      <a:tailEnd type="none" w="med" len="med"/>
                    </a:lnL>
                    <a:lnB w="12700" cap="flat" cmpd="sng" algn="ctr">
                      <a:solidFill>
                        <a:srgbClr val="FFFFFF"/>
                      </a:solidFill>
                      <a:prstDash val="solid"/>
                      <a:round/>
                      <a:headEnd type="none" w="med" len="med"/>
                      <a:tailEnd type="none" w="med" len="med"/>
                    </a:lnB>
                    <a:solidFill>
                      <a:srgbClr val="0073C0"/>
                    </a:solidFill>
                  </a:tcPr>
                </a:tc>
                <a:extLst>
                  <a:ext uri="{0D108BD9-81ED-4DB2-BD59-A6C34878D82A}">
                    <a16:rowId xmlns:a16="http://schemas.microsoft.com/office/drawing/2014/main" val="10000"/>
                  </a:ext>
                </a:extLst>
              </a:tr>
              <a:tr h="537196">
                <a:tc>
                  <a:txBody>
                    <a:bodyPr/>
                    <a:lstStyle/>
                    <a:p>
                      <a:pPr algn="ctr"/>
                      <a:r>
                        <a:rPr lang="en-US" sz="1300" b="1" dirty="0">
                          <a:solidFill>
                            <a:srgbClr val="FFFFFF"/>
                          </a:solidFill>
                          <a:latin typeface="Arial" panose="020B0604020202020204" pitchFamily="34" charset="0"/>
                          <a:cs typeface="Arial" panose="020B0604020202020204" pitchFamily="34" charset="0"/>
                        </a:rPr>
                        <a:t>$100K</a:t>
                      </a:r>
                    </a:p>
                  </a:txBody>
                  <a:tcPr marL="91436" marR="91436" anchor="ctr">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3C0"/>
                    </a:solidFill>
                  </a:tcPr>
                </a:tc>
                <a:tc>
                  <a:txBody>
                    <a:bodyPr/>
                    <a:lstStyle/>
                    <a:p>
                      <a:pPr algn="ctr"/>
                      <a:r>
                        <a:rPr lang="en-US" sz="1000" b="1" dirty="0">
                          <a:solidFill>
                            <a:schemeClr val="bg1"/>
                          </a:solidFill>
                          <a:latin typeface="Arial" panose="020B0604020202020204" pitchFamily="34" charset="0"/>
                          <a:cs typeface="Arial" panose="020B0604020202020204" pitchFamily="34" charset="0"/>
                        </a:rPr>
                        <a:t>Ranges from</a:t>
                      </a:r>
                    </a:p>
                    <a:p>
                      <a:pPr algn="ctr"/>
                      <a:r>
                        <a:rPr lang="en-US" sz="1000" b="1" dirty="0">
                          <a:solidFill>
                            <a:schemeClr val="bg1"/>
                          </a:solidFill>
                          <a:latin typeface="Arial" panose="020B0604020202020204" pitchFamily="34" charset="0"/>
                          <a:cs typeface="Arial" panose="020B0604020202020204" pitchFamily="34" charset="0"/>
                        </a:rPr>
                        <a:t>--6% to +5%</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187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1871"/>
                          </a:solidFill>
                          <a:effectLst/>
                          <a:uLnTx/>
                          <a:uFillTx/>
                          <a:latin typeface="Arial" panose="020B0604020202020204" pitchFamily="34" charset="0"/>
                          <a:ea typeface="+mn-ea"/>
                          <a:cs typeface="Arial" panose="020B0604020202020204" pitchFamily="34" charset="0"/>
                        </a:rPr>
                        <a:t>-9% to +5%</a:t>
                      </a:r>
                    </a:p>
                  </a:txBody>
                  <a:tcPr marL="91436" marR="91436" anchor="ctr">
                    <a:lnL w="1270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B913"/>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-23% to +5%</a:t>
                      </a:r>
                    </a:p>
                  </a:txBody>
                  <a:tcPr marL="91436" marR="9143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-8% to +1%</a:t>
                      </a:r>
                    </a:p>
                  </a:txBody>
                  <a:tcPr marL="91436" marR="91436"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B913"/>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-2% to +5%</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0% to +2%</a:t>
                      </a:r>
                    </a:p>
                  </a:txBody>
                  <a:tcPr marL="91436" marR="91436" anchor="ctr">
                    <a:lnL w="12700" cap="flat" cmpd="sng" algn="ctr">
                      <a:solidFill>
                        <a:srgbClr val="FFFFFF"/>
                      </a:solidFill>
                      <a:prstDash val="solid"/>
                      <a:round/>
                      <a:headEnd type="none" w="med" len="med"/>
                      <a:tailEnd type="none" w="med" len="med"/>
                    </a:lnL>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1"/>
                  </a:ext>
                </a:extLst>
              </a:tr>
              <a:tr h="537196">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$250K</a:t>
                      </a:r>
                    </a:p>
                  </a:txBody>
                  <a:tcPr marL="91436" marR="91436" anchor="ctr">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3C0"/>
                    </a:solidFill>
                  </a:tcPr>
                </a:tc>
                <a:tc>
                  <a:txBody>
                    <a:bodyPr/>
                    <a:lstStyle/>
                    <a:p>
                      <a:pPr algn="ctr"/>
                      <a:r>
                        <a:rPr lang="en-US" sz="1000" b="1" dirty="0">
                          <a:solidFill>
                            <a:schemeClr val="bg1"/>
                          </a:solidFill>
                          <a:latin typeface="Arial" panose="020B0604020202020204" pitchFamily="34" charset="0"/>
                          <a:cs typeface="Arial" panose="020B0604020202020204" pitchFamily="34" charset="0"/>
                        </a:rPr>
                        <a:t>Ranges from</a:t>
                      </a:r>
                    </a:p>
                    <a:p>
                      <a:pPr algn="ctr"/>
                      <a:r>
                        <a:rPr lang="en-US" sz="1000" b="1" dirty="0">
                          <a:solidFill>
                            <a:schemeClr val="bg1"/>
                          </a:solidFill>
                          <a:latin typeface="Arial" panose="020B0604020202020204" pitchFamily="34" charset="0"/>
                          <a:cs typeface="Arial" panose="020B0604020202020204" pitchFamily="34" charset="0"/>
                        </a:rPr>
                        <a:t>-13% to +7%</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-4% to +5%</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B913"/>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-6% to +5%</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 to 0%</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B913"/>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 to +5%</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B913"/>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+1% to +8%</a:t>
                      </a:r>
                    </a:p>
                  </a:txBody>
                  <a:tcPr marL="91436" marR="91436" anchor="ctr">
                    <a:lnL w="12700" cap="flat" cmpd="sng" algn="ctr">
                      <a:solidFill>
                        <a:srgbClr val="FFFFFF"/>
                      </a:solidFill>
                      <a:prstDash val="solid"/>
                      <a:round/>
                      <a:headEnd type="none" w="med" len="med"/>
                      <a:tailEnd type="none" w="med" len="med"/>
                    </a:lnL>
                    <a:lnT w="12700" cap="flat" cmpd="sng" algn="ctr">
                      <a:solidFill>
                        <a:srgbClr val="FFFFFF"/>
                      </a:solidFill>
                      <a:prstDash val="solid"/>
                      <a:round/>
                      <a:headEnd type="none" w="med" len="med"/>
                      <a:tailEnd type="none" w="med" len="med"/>
                    </a:lnT>
                    <a:lnB w="12700" cap="flat" cmpd="sng" algn="ctr">
                      <a:solidFill>
                        <a:srgbClr val="F8F8F8"/>
                      </a:solidFill>
                      <a:prstDash val="solid"/>
                      <a:round/>
                      <a:headEnd type="none" w="med" len="med"/>
                      <a:tailEnd type="none" w="med" len="med"/>
                    </a:lnB>
                    <a:solidFill>
                      <a:srgbClr val="FF0000"/>
                    </a:solidFill>
                  </a:tcPr>
                </a:tc>
                <a:extLst>
                  <a:ext uri="{0D108BD9-81ED-4DB2-BD59-A6C34878D82A}">
                    <a16:rowId xmlns:a16="http://schemas.microsoft.com/office/drawing/2014/main" val="10002"/>
                  </a:ext>
                </a:extLst>
              </a:tr>
              <a:tr h="537196">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$500K</a:t>
                      </a:r>
                    </a:p>
                  </a:txBody>
                  <a:tcPr marL="91436" marR="91436" anchor="ctr">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3C0"/>
                    </a:solidFill>
                  </a:tcPr>
                </a:tc>
                <a:tc>
                  <a:txBody>
                    <a:bodyPr/>
                    <a:lstStyle/>
                    <a:p>
                      <a:pPr algn="ctr"/>
                      <a:r>
                        <a:rPr lang="en-US" sz="1000" b="1" dirty="0">
                          <a:solidFill>
                            <a:schemeClr val="bg1"/>
                          </a:solidFill>
                          <a:latin typeface="Arial" panose="020B0604020202020204" pitchFamily="34" charset="0"/>
                          <a:cs typeface="Arial" panose="020B0604020202020204" pitchFamily="34" charset="0"/>
                        </a:rPr>
                        <a:t>Ranges from</a:t>
                      </a:r>
                    </a:p>
                    <a:p>
                      <a:pPr algn="ctr"/>
                      <a:r>
                        <a:rPr lang="en-US" sz="1000" b="1" dirty="0">
                          <a:solidFill>
                            <a:schemeClr val="bg1"/>
                          </a:solidFill>
                          <a:latin typeface="Arial" panose="020B0604020202020204" pitchFamily="34" charset="0"/>
                          <a:cs typeface="Arial" panose="020B0604020202020204" pitchFamily="34" charset="0"/>
                        </a:rPr>
                        <a:t>-14% to +4%</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-5% to +4%</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-5% to +5%</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B913"/>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 to 0%</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B913"/>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-4% to +4%</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B913"/>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-2% to +2%</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537196">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$1M</a:t>
                      </a:r>
                    </a:p>
                  </a:txBody>
                  <a:tcPr marL="91436" marR="91436" anchor="ctr">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3C0"/>
                    </a:solidFill>
                  </a:tcPr>
                </a:tc>
                <a:tc>
                  <a:txBody>
                    <a:bodyPr/>
                    <a:lstStyle/>
                    <a:p>
                      <a:pPr algn="ctr"/>
                      <a:r>
                        <a:rPr lang="en-US" sz="1000" b="1" dirty="0">
                          <a:solidFill>
                            <a:schemeClr val="bg1"/>
                          </a:solidFill>
                          <a:latin typeface="Arial" panose="020B0604020202020204" pitchFamily="34" charset="0"/>
                          <a:cs typeface="Arial" panose="020B0604020202020204" pitchFamily="34" charset="0"/>
                        </a:rPr>
                        <a:t>Ranges from</a:t>
                      </a:r>
                    </a:p>
                    <a:p>
                      <a:pPr algn="ctr"/>
                      <a:r>
                        <a:rPr lang="en-US" sz="1000" b="1" dirty="0">
                          <a:solidFill>
                            <a:schemeClr val="bg1"/>
                          </a:solidFill>
                          <a:latin typeface="Arial" panose="020B0604020202020204" pitchFamily="34" charset="0"/>
                          <a:cs typeface="Arial" panose="020B0604020202020204" pitchFamily="34" charset="0"/>
                        </a:rPr>
                        <a:t>-14% to +4%</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-5% to +4%</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-5% to +5%</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DB913"/>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 to 0%</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B913"/>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-4% to +4%</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DB913"/>
                    </a:solidFill>
                  </a:tcPr>
                </a:tc>
                <a:tc>
                  <a:txBody>
                    <a:bodyPr/>
                    <a:lstStyle/>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Ranges from</a:t>
                      </a:r>
                    </a:p>
                    <a:p>
                      <a:pPr marL="0" marR="0" lvl="0" indent="0" algn="ctr" defTabSz="68523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-2% to +2%</a:t>
                      </a:r>
                    </a:p>
                  </a:txBody>
                  <a:tcPr marL="91436" marR="91436" anchor="ctr">
                    <a:lnL w="12700" cap="flat" cmpd="sng" algn="ctr">
                      <a:solidFill>
                        <a:srgbClr val="FFFFFF"/>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10004"/>
                  </a:ext>
                </a:extLst>
              </a:tr>
            </a:tbl>
          </a:graphicData>
        </a:graphic>
      </p:graphicFrame>
      <p:sp>
        <p:nvSpPr>
          <p:cNvPr id="10" name="Text Placeholder 4">
            <a:extLst>
              <a:ext uri="{FF2B5EF4-FFF2-40B4-BE49-F238E27FC236}">
                <a16:creationId xmlns:a16="http://schemas.microsoft.com/office/drawing/2014/main" id="{61F04A97-8A9D-4276-A2F7-3820A7E324FB}"/>
              </a:ext>
            </a:extLst>
          </p:cNvPr>
          <p:cNvSpPr txBox="1">
            <a:spLocks/>
          </p:cNvSpPr>
          <p:nvPr/>
        </p:nvSpPr>
        <p:spPr bwMode="auto">
          <a:xfrm>
            <a:off x="731519" y="4261635"/>
            <a:ext cx="10398157" cy="949325"/>
          </a:xfrm>
          <a:prstGeom prst="rect">
            <a:avLst/>
          </a:prstGeom>
          <a:solidFill>
            <a:srgbClr val="FFFFFF"/>
          </a:solidFill>
          <a:ln>
            <a:noFill/>
          </a:ln>
        </p:spPr>
        <p:txBody>
          <a:bodyPr lIns="0" tIns="0" rIns="0" bIns="0"/>
          <a:lstStyle>
            <a:lvl1pPr marL="119063" indent="-119063">
              <a:defRPr>
                <a:solidFill>
                  <a:schemeClr val="tx1"/>
                </a:solidFill>
                <a:latin typeface="Arial" pitchFamily="34" charset="0"/>
                <a:ea typeface="MS PGothic" pitchFamily="34" charset="-128"/>
              </a:defRPr>
            </a:lvl1pPr>
            <a:lvl2pPr marL="628650" indent="-295275">
              <a:defRPr>
                <a:solidFill>
                  <a:schemeClr val="tx1"/>
                </a:solidFill>
                <a:latin typeface="Arial" pitchFamily="34" charset="0"/>
                <a:ea typeface="MS PGothic" pitchFamily="34" charset="-128"/>
              </a:defRPr>
            </a:lvl2pPr>
            <a:lvl3pPr indent="-285750">
              <a:defRPr>
                <a:solidFill>
                  <a:schemeClr val="tx1"/>
                </a:solidFill>
                <a:latin typeface="Arial" pitchFamily="34" charset="0"/>
                <a:ea typeface="MS PGothic" pitchFamily="34" charset="-128"/>
              </a:defRPr>
            </a:lvl3pPr>
            <a:lvl4pPr marL="1200150" indent="-228600">
              <a:defRPr>
                <a:solidFill>
                  <a:schemeClr val="tx1"/>
                </a:solidFill>
                <a:latin typeface="Arial" pitchFamily="34" charset="0"/>
                <a:ea typeface="MS PGothic" pitchFamily="34" charset="-128"/>
              </a:defRPr>
            </a:lvl4pPr>
            <a:lvl5pPr marL="1428750" indent="-228600">
              <a:defRPr>
                <a:solidFill>
                  <a:schemeClr val="tx1"/>
                </a:solidFill>
                <a:latin typeface="Arial" pitchFamily="34" charset="0"/>
                <a:ea typeface="MS PGothic" pitchFamily="34" charset="-128"/>
              </a:defRPr>
            </a:lvl5pPr>
            <a:lvl6pPr marL="188595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343150" indent="-228600" eaLnBrk="0" fontAlgn="base" hangingPunct="0">
              <a:spcBef>
                <a:spcPct val="0"/>
              </a:spcBef>
              <a:spcAft>
                <a:spcPct val="0"/>
              </a:spcAft>
              <a:defRPr>
                <a:solidFill>
                  <a:schemeClr val="tx1"/>
                </a:solidFill>
                <a:latin typeface="Arial" pitchFamily="34" charset="0"/>
                <a:ea typeface="MS PGothic" pitchFamily="34" charset="-128"/>
              </a:defRPr>
            </a:lvl7pPr>
            <a:lvl8pPr marL="280035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25755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spcBef>
                <a:spcPts val="400"/>
              </a:spcBef>
              <a:buClr>
                <a:srgbClr val="00B0F0"/>
              </a:buClr>
              <a:buFont typeface="Arial" pitchFamily="34" charset="0"/>
              <a:buChar char="•"/>
              <a:defRPr/>
            </a:pPr>
            <a:r>
              <a:rPr lang="en-US" altLang="en-US" sz="1400" dirty="0"/>
              <a:t>Rates decreased in all types of cells, with increases and cells unchanged scattered throughout</a:t>
            </a:r>
          </a:p>
          <a:p>
            <a:pPr eaLnBrk="1" hangingPunct="1">
              <a:spcBef>
                <a:spcPts val="400"/>
              </a:spcBef>
              <a:buClr>
                <a:srgbClr val="00B0F0"/>
              </a:buClr>
              <a:buFont typeface="Arial" pitchFamily="34" charset="0"/>
              <a:buChar char="•"/>
              <a:defRPr/>
            </a:pPr>
            <a:r>
              <a:rPr lang="en-US" altLang="en-US" sz="1400" dirty="0"/>
              <a:t>The new rates reflect both the competitive landscape of term products with living benefits and a relationship with SAT </a:t>
            </a:r>
          </a:p>
          <a:p>
            <a:pPr eaLnBrk="1" hangingPunct="1">
              <a:spcBef>
                <a:spcPts val="400"/>
              </a:spcBef>
              <a:buClr>
                <a:srgbClr val="00B0F0"/>
              </a:buClr>
              <a:buFont typeface="Arial" pitchFamily="34" charset="0"/>
              <a:buChar char="•"/>
              <a:defRPr/>
            </a:pPr>
            <a:r>
              <a:rPr lang="en-US" altLang="en-US" sz="1400" dirty="0"/>
              <a:t>The only widespread increase is at the 35-year duration, which has no other competitors with built-in living benefits </a:t>
            </a:r>
          </a:p>
        </p:txBody>
      </p:sp>
      <p:graphicFrame>
        <p:nvGraphicFramePr>
          <p:cNvPr id="11" name="Table 10">
            <a:extLst>
              <a:ext uri="{FF2B5EF4-FFF2-40B4-BE49-F238E27FC236}">
                <a16:creationId xmlns:a16="http://schemas.microsoft.com/office/drawing/2014/main" id="{7730BF59-909E-40C8-AEF7-F86961EC0882}"/>
              </a:ext>
            </a:extLst>
          </p:cNvPr>
          <p:cNvGraphicFramePr>
            <a:graphicFrameLocks noGrp="1"/>
          </p:cNvGraphicFramePr>
          <p:nvPr>
            <p:extLst>
              <p:ext uri="{D42A27DB-BD31-4B8C-83A1-F6EECF244321}">
                <p14:modId xmlns:p14="http://schemas.microsoft.com/office/powerpoint/2010/main" val="1584171516"/>
              </p:ext>
            </p:extLst>
          </p:nvPr>
        </p:nvGraphicFramePr>
        <p:xfrm>
          <a:off x="3962397" y="5240822"/>
          <a:ext cx="4022724" cy="365212"/>
        </p:xfrm>
        <a:graphic>
          <a:graphicData uri="http://schemas.openxmlformats.org/drawingml/2006/table">
            <a:tbl>
              <a:tblPr firstRow="1" bandRow="1">
                <a:tableStyleId>{5C22544A-7EE6-4342-B048-85BDC9FD1C3A}</a:tableStyleId>
              </a:tblPr>
              <a:tblGrid>
                <a:gridCol w="1005681">
                  <a:extLst>
                    <a:ext uri="{9D8B030D-6E8A-4147-A177-3AD203B41FA5}">
                      <a16:colId xmlns:a16="http://schemas.microsoft.com/office/drawing/2014/main" val="20000"/>
                    </a:ext>
                  </a:extLst>
                </a:gridCol>
                <a:gridCol w="1005681">
                  <a:extLst>
                    <a:ext uri="{9D8B030D-6E8A-4147-A177-3AD203B41FA5}">
                      <a16:colId xmlns:a16="http://schemas.microsoft.com/office/drawing/2014/main" val="20001"/>
                    </a:ext>
                  </a:extLst>
                </a:gridCol>
                <a:gridCol w="1005681">
                  <a:extLst>
                    <a:ext uri="{9D8B030D-6E8A-4147-A177-3AD203B41FA5}">
                      <a16:colId xmlns:a16="http://schemas.microsoft.com/office/drawing/2014/main" val="20002"/>
                    </a:ext>
                  </a:extLst>
                </a:gridCol>
                <a:gridCol w="1005681">
                  <a:extLst>
                    <a:ext uri="{9D8B030D-6E8A-4147-A177-3AD203B41FA5}">
                      <a16:colId xmlns:a16="http://schemas.microsoft.com/office/drawing/2014/main" val="20003"/>
                    </a:ext>
                  </a:extLst>
                </a:gridCol>
              </a:tblGrid>
              <a:tr h="334963">
                <a:tc>
                  <a:txBody>
                    <a:bodyPr/>
                    <a:lstStyle/>
                    <a:p>
                      <a:pPr algn="ctr"/>
                      <a:r>
                        <a:rPr lang="en-US" sz="900" b="1" dirty="0">
                          <a:solidFill>
                            <a:srgbClr val="F8F8F8"/>
                          </a:solidFill>
                          <a:latin typeface="Arial" panose="020B0604020202020204" pitchFamily="34" charset="0"/>
                          <a:cs typeface="Arial" panose="020B0604020202020204" pitchFamily="34" charset="0"/>
                        </a:rPr>
                        <a:t>Average Increase</a:t>
                      </a:r>
                    </a:p>
                  </a:txBody>
                  <a:tcPr marL="68592" marR="68592" marT="45446" marB="45446"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0000"/>
                    </a:solidFill>
                  </a:tcPr>
                </a:tc>
                <a:tc>
                  <a:txBody>
                    <a:bodyPr/>
                    <a:lstStyle/>
                    <a:p>
                      <a:pPr algn="ctr"/>
                      <a:r>
                        <a:rPr lang="en-US" sz="900" b="1" dirty="0">
                          <a:solidFill>
                            <a:schemeClr val="tx1"/>
                          </a:solidFill>
                          <a:latin typeface="Arial" panose="020B0604020202020204" pitchFamily="34" charset="0"/>
                          <a:cs typeface="Arial" panose="020B0604020202020204" pitchFamily="34" charset="0"/>
                        </a:rPr>
                        <a:t>No Changes</a:t>
                      </a:r>
                    </a:p>
                  </a:txBody>
                  <a:tcPr marL="68592" marR="68592" marT="45446" marB="45446"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tx2">
                        <a:lumMod val="40000"/>
                        <a:lumOff val="60000"/>
                      </a:schemeClr>
                    </a:solidFill>
                  </a:tcPr>
                </a:tc>
                <a:tc>
                  <a:txBody>
                    <a:bodyPr/>
                    <a:lstStyle/>
                    <a:p>
                      <a:pPr algn="ctr"/>
                      <a:r>
                        <a:rPr lang="en-US" sz="900" b="1" dirty="0">
                          <a:solidFill>
                            <a:schemeClr val="tx1"/>
                          </a:solidFill>
                          <a:latin typeface="Arial" panose="020B0604020202020204" pitchFamily="34" charset="0"/>
                          <a:cs typeface="Arial" panose="020B0604020202020204" pitchFamily="34" charset="0"/>
                        </a:rPr>
                        <a:t>Average</a:t>
                      </a:r>
                      <a:r>
                        <a:rPr lang="en-US" sz="900" b="1" baseline="0" dirty="0">
                          <a:solidFill>
                            <a:schemeClr val="tx1"/>
                          </a:solidFill>
                          <a:latin typeface="Arial" panose="020B0604020202020204" pitchFamily="34" charset="0"/>
                          <a:cs typeface="Arial" panose="020B0604020202020204" pitchFamily="34" charset="0"/>
                        </a:rPr>
                        <a:t> Unchanged</a:t>
                      </a:r>
                      <a:endParaRPr lang="en-US" sz="1000" b="1" dirty="0">
                        <a:solidFill>
                          <a:schemeClr val="tx1"/>
                        </a:solidFill>
                        <a:latin typeface="Arial" panose="020B0604020202020204" pitchFamily="34" charset="0"/>
                        <a:cs typeface="Arial" panose="020B0604020202020204" pitchFamily="34" charset="0"/>
                      </a:endParaRPr>
                    </a:p>
                  </a:txBody>
                  <a:tcPr marL="68592" marR="68592" marT="45446" marB="45446"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DB913"/>
                    </a:solidFill>
                  </a:tcPr>
                </a:tc>
                <a:tc>
                  <a:txBody>
                    <a:bodyPr/>
                    <a:lstStyle/>
                    <a:p>
                      <a:pPr algn="ctr"/>
                      <a:r>
                        <a:rPr lang="en-US" sz="900" b="1" baseline="0" dirty="0">
                          <a:solidFill>
                            <a:srgbClr val="F8F8F8"/>
                          </a:solidFill>
                          <a:latin typeface="Arial" panose="020B0604020202020204" pitchFamily="34" charset="0"/>
                          <a:cs typeface="Arial" panose="020B0604020202020204" pitchFamily="34" charset="0"/>
                        </a:rPr>
                        <a:t>Average </a:t>
                      </a:r>
                      <a:r>
                        <a:rPr lang="en-US" sz="900" b="1" dirty="0">
                          <a:solidFill>
                            <a:srgbClr val="F8F8F8"/>
                          </a:solidFill>
                          <a:latin typeface="Arial" panose="020B0604020202020204" pitchFamily="34" charset="0"/>
                          <a:cs typeface="Arial" panose="020B0604020202020204" pitchFamily="34" charset="0"/>
                        </a:rPr>
                        <a:t>Decrease</a:t>
                      </a:r>
                    </a:p>
                  </a:txBody>
                  <a:tcPr marL="68592" marR="68592" marT="45446" marB="45446"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13AA4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430462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Flex Term with living benefits: $500,000 comparison</a:t>
            </a:r>
          </a:p>
        </p:txBody>
      </p:sp>
      <p:graphicFrame>
        <p:nvGraphicFramePr>
          <p:cNvPr id="11" name="Table 10">
            <a:extLst>
              <a:ext uri="{FF2B5EF4-FFF2-40B4-BE49-F238E27FC236}">
                <a16:creationId xmlns:a16="http://schemas.microsoft.com/office/drawing/2014/main" id="{2DEB56A2-5A28-457B-881A-51FF2C17264C}"/>
              </a:ext>
            </a:extLst>
          </p:cNvPr>
          <p:cNvGraphicFramePr>
            <a:graphicFrameLocks noGrp="1"/>
          </p:cNvGraphicFramePr>
          <p:nvPr>
            <p:extLst>
              <p:ext uri="{D42A27DB-BD31-4B8C-83A1-F6EECF244321}">
                <p14:modId xmlns:p14="http://schemas.microsoft.com/office/powerpoint/2010/main" val="1769655278"/>
              </p:ext>
            </p:extLst>
          </p:nvPr>
        </p:nvGraphicFramePr>
        <p:xfrm>
          <a:off x="1097280" y="1280160"/>
          <a:ext cx="8778240" cy="1920240"/>
        </p:xfrm>
        <a:graphic>
          <a:graphicData uri="http://schemas.openxmlformats.org/drawingml/2006/table">
            <a:tbl>
              <a:tblPr firstRow="1" bandRow="1"/>
              <a:tblGrid>
                <a:gridCol w="54864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tblGrid>
              <a:tr h="274320">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l" fontAlgn="b"/>
                      <a:endParaRPr lang="en-US" sz="12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16" marB="0" anchor="b">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20</a:t>
                      </a:r>
                    </a:p>
                  </a:txBody>
                  <a:tcPr marL="7620" marR="7620" marT="7616" marB="0" anchor="ctr">
                    <a:lnL w="12700" cap="flat" cmpd="sng" algn="ctr">
                      <a:noFill/>
                      <a:prstDash val="solid"/>
                      <a:round/>
                      <a:headEnd type="none" w="med" len="med"/>
                      <a:tailEnd type="none" w="med" len="med"/>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25</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30</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35</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40</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45</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50</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55</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60</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chemeClr val="tx1"/>
                          </a:solidFill>
                          <a:effectLst/>
                          <a:latin typeface="Arial" panose="020B0604020202020204" pitchFamily="34" charset="0"/>
                          <a:cs typeface="Arial" panose="020B0604020202020204" pitchFamily="34" charset="0"/>
                        </a:rPr>
                        <a:t>PPNT</a:t>
                      </a:r>
                    </a:p>
                  </a:txBody>
                  <a:tcPr marL="7620" marR="7620" marT="7616" marB="0" anchor="ctr">
                    <a:lnL w="12700" cmpd="sng">
                      <a:noFill/>
                    </a:lnL>
                    <a:lnR w="12700" cap="flat" cmpd="sng" algn="ctr">
                      <a:solidFill>
                        <a:srgbClr val="00B0F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$0.65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$0.65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$1.09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$1.11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$2.27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$0.55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$3.05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$6.20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$16.21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extLst>
                  <a:ext uri="{0D108BD9-81ED-4DB2-BD59-A6C34878D82A}">
                    <a16:rowId xmlns:a16="http://schemas.microsoft.com/office/drawing/2014/main" val="10001"/>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chemeClr val="tx1"/>
                          </a:solidFill>
                          <a:effectLst/>
                          <a:latin typeface="Arial" panose="020B0604020202020204" pitchFamily="34" charset="0"/>
                          <a:cs typeface="Arial" panose="020B0604020202020204" pitchFamily="34" charset="0"/>
                        </a:rPr>
                        <a:t>PNT</a:t>
                      </a:r>
                    </a:p>
                  </a:txBody>
                  <a:tcPr marL="7620" marR="7620" marT="761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-$0.35</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marL="0" marR="0" lvl="0" indent="0" algn="ctr" defTabSz="914354" rtl="0" eaLnBrk="1" fontAlgn="b" latinLnBrk="0" hangingPunct="1">
                        <a:lnSpc>
                          <a:spcPct val="100000"/>
                        </a:lnSpc>
                        <a:spcBef>
                          <a:spcPts val="0"/>
                        </a:spcBef>
                        <a:spcAft>
                          <a:spcPts val="0"/>
                        </a:spcAft>
                        <a:buClrTx/>
                        <a:buSzTx/>
                        <a:buFontTx/>
                        <a:buNone/>
                        <a:tabLst/>
                        <a:defRPr/>
                      </a:pPr>
                      <a:r>
                        <a:rPr lang="en-US" sz="1100" b="0" i="0" u="none" strike="noStrike" dirty="0">
                          <a:solidFill>
                            <a:schemeClr val="tx1"/>
                          </a:solidFill>
                          <a:effectLst/>
                          <a:latin typeface="Arial" panose="020B0604020202020204" pitchFamily="34" charset="0"/>
                          <a:cs typeface="Arial" panose="020B0604020202020204" pitchFamily="34" charset="0"/>
                        </a:rPr>
                        <a:t>-$0.35</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$0.73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$2.12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$0.15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$6.61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$4.28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$8.03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extLst>
                  <a:ext uri="{0D108BD9-81ED-4DB2-BD59-A6C34878D82A}">
                    <a16:rowId xmlns:a16="http://schemas.microsoft.com/office/drawing/2014/main" val="10002"/>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chemeClr val="tx1"/>
                          </a:solidFill>
                          <a:effectLst/>
                          <a:latin typeface="Arial" panose="020B0604020202020204" pitchFamily="34" charset="0"/>
                          <a:cs typeface="Arial" panose="020B0604020202020204" pitchFamily="34" charset="0"/>
                        </a:rPr>
                        <a:t>SPNT</a:t>
                      </a:r>
                    </a:p>
                  </a:txBody>
                  <a:tcPr marL="7620" marR="7620" marT="761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$2.95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$2.95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$2.53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$2.90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$4.38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$5.61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$11.21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73AE">
                        <a:tint val="40000"/>
                      </a:srgbClr>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$15.47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$24.82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extLst>
                  <a:ext uri="{0D108BD9-81ED-4DB2-BD59-A6C34878D82A}">
                    <a16:rowId xmlns:a16="http://schemas.microsoft.com/office/drawing/2014/main" val="10003"/>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chemeClr val="tx1"/>
                          </a:solidFill>
                          <a:effectLst/>
                          <a:latin typeface="Arial" panose="020B0604020202020204" pitchFamily="34" charset="0"/>
                          <a:cs typeface="Arial" panose="020B0604020202020204" pitchFamily="34" charset="0"/>
                        </a:rPr>
                        <a:t>SNT</a:t>
                      </a:r>
                    </a:p>
                  </a:txBody>
                  <a:tcPr marL="7620" marR="7620" marT="761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$0.04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$0.04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-$0.40</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$0.30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$1.91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$2.22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-$1.45</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-$0.91</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$1.43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extLst>
                  <a:ext uri="{0D108BD9-81ED-4DB2-BD59-A6C34878D82A}">
                    <a16:rowId xmlns:a16="http://schemas.microsoft.com/office/drawing/2014/main" val="10004"/>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chemeClr val="tx1"/>
                          </a:solidFill>
                          <a:effectLst/>
                          <a:latin typeface="Arial" panose="020B0604020202020204" pitchFamily="34" charset="0"/>
                          <a:cs typeface="Arial" panose="020B0604020202020204" pitchFamily="34" charset="0"/>
                        </a:rPr>
                        <a:t>PT</a:t>
                      </a:r>
                    </a:p>
                  </a:txBody>
                  <a:tcPr marL="7620" marR="7620" marT="761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$7.14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$6.26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$4.76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$5.61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$6.50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CCD7DC"/>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$18.78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73AE">
                        <a:tint val="40000"/>
                      </a:srgbClr>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$29.40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73AE">
                        <a:tint val="40000"/>
                      </a:srgbClr>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$32.07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-$52.13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005"/>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chemeClr val="tx1"/>
                          </a:solidFill>
                          <a:effectLst/>
                          <a:latin typeface="Arial" panose="020B0604020202020204" pitchFamily="34" charset="0"/>
                          <a:cs typeface="Arial" panose="020B0604020202020204" pitchFamily="34" charset="0"/>
                        </a:rPr>
                        <a:t>ST</a:t>
                      </a:r>
                    </a:p>
                  </a:txBody>
                  <a:tcPr marL="7620" marR="7620" marT="761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-$10.64</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-$12.74</a:t>
                      </a:r>
                      <a:r>
                        <a:rPr lang="en-US" sz="1100" b="0" i="0" u="none" strike="noStrike" dirty="0">
                          <a:solidFill>
                            <a:srgbClr val="FF0000"/>
                          </a:solidFill>
                          <a:effectLst/>
                          <a:latin typeface="Arial" panose="020B0604020202020204" pitchFamily="34" charset="0"/>
                          <a:cs typeface="Arial" panose="020B0604020202020204" pitchFamily="34" charset="0"/>
                        </a:rPr>
                        <a:t>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-$2.99</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$6.17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100" b="0" i="0" u="none" strike="noStrike">
                          <a:solidFill>
                            <a:srgbClr val="000000"/>
                          </a:solidFill>
                          <a:effectLst/>
                          <a:latin typeface="Arial" panose="020B0604020202020204" pitchFamily="34" charset="0"/>
                          <a:cs typeface="Arial" panose="020B0604020202020204" pitchFamily="34" charset="0"/>
                        </a:rPr>
                        <a:t>$14.53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$0.93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marL="0" marR="0" lvl="0" indent="0" algn="ctr" defTabSz="914354" rtl="0" eaLnBrk="1" fontAlgn="b" latinLnBrk="0" hangingPunct="1">
                        <a:lnSpc>
                          <a:spcPct val="100000"/>
                        </a:lnSpc>
                        <a:spcBef>
                          <a:spcPts val="0"/>
                        </a:spcBef>
                        <a:spcAft>
                          <a:spcPts val="0"/>
                        </a:spcAft>
                        <a:buClrTx/>
                        <a:buSzTx/>
                        <a:buFontTx/>
                        <a:buNone/>
                        <a:tabLst/>
                        <a:defRPr/>
                      </a:pPr>
                      <a:r>
                        <a:rPr lang="en-US" sz="1100" b="0" i="0" u="none" strike="noStrike" dirty="0">
                          <a:solidFill>
                            <a:schemeClr val="tx1"/>
                          </a:solidFill>
                          <a:effectLst/>
                          <a:latin typeface="Arial" panose="020B0604020202020204" pitchFamily="34" charset="0"/>
                          <a:cs typeface="Arial" panose="020B0604020202020204" pitchFamily="34" charset="0"/>
                        </a:rPr>
                        <a:t>-$13.66</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$30.50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100" b="0" i="0" u="none" strike="noStrike" dirty="0">
                          <a:solidFill>
                            <a:schemeClr val="tx1"/>
                          </a:solidFill>
                          <a:effectLst/>
                          <a:latin typeface="Arial" panose="020B0604020202020204" pitchFamily="34" charset="0"/>
                          <a:cs typeface="Arial" panose="020B0604020202020204" pitchFamily="34" charset="0"/>
                        </a:rPr>
                        <a:t>-$134.82</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006"/>
                  </a:ext>
                </a:extLst>
              </a:tr>
            </a:tbl>
          </a:graphicData>
        </a:graphic>
      </p:graphicFrame>
      <p:graphicFrame>
        <p:nvGraphicFramePr>
          <p:cNvPr id="12" name="Table 11">
            <a:extLst>
              <a:ext uri="{FF2B5EF4-FFF2-40B4-BE49-F238E27FC236}">
                <a16:creationId xmlns:a16="http://schemas.microsoft.com/office/drawing/2014/main" id="{3B5F1860-1640-4408-A3E1-1E16C74CB062}"/>
              </a:ext>
            </a:extLst>
          </p:cNvPr>
          <p:cNvGraphicFramePr>
            <a:graphicFrameLocks noGrp="1"/>
          </p:cNvGraphicFramePr>
          <p:nvPr>
            <p:extLst>
              <p:ext uri="{D42A27DB-BD31-4B8C-83A1-F6EECF244321}">
                <p14:modId xmlns:p14="http://schemas.microsoft.com/office/powerpoint/2010/main" val="818843545"/>
              </p:ext>
            </p:extLst>
          </p:nvPr>
        </p:nvGraphicFramePr>
        <p:xfrm>
          <a:off x="1097280" y="3474720"/>
          <a:ext cx="8778240" cy="1920240"/>
        </p:xfrm>
        <a:graphic>
          <a:graphicData uri="http://schemas.openxmlformats.org/drawingml/2006/table">
            <a:tbl>
              <a:tblPr firstRow="1" bandRow="1"/>
              <a:tblGrid>
                <a:gridCol w="54864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tblGrid>
              <a:tr h="274320">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l" fontAlgn="b"/>
                      <a:endParaRPr lang="en-US" sz="12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6" marB="0" anchor="ctr">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20</a:t>
                      </a:r>
                    </a:p>
                  </a:txBody>
                  <a:tcPr marL="7620" marR="7620" marT="7626" marB="0" anchor="ctr">
                    <a:lnL w="12700" cap="flat" cmpd="sng" algn="ctr">
                      <a:noFill/>
                      <a:prstDash val="solid"/>
                      <a:round/>
                      <a:headEnd type="none" w="med" len="med"/>
                      <a:tailEnd type="none" w="med" len="med"/>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25</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30</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35</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40</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45</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50</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55</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60</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chemeClr val="tx1"/>
                          </a:solidFill>
                          <a:effectLst/>
                          <a:latin typeface="Arial" panose="020B0604020202020204" pitchFamily="34" charset="0"/>
                          <a:cs typeface="Arial" panose="020B0604020202020204" pitchFamily="34" charset="0"/>
                        </a:rPr>
                        <a:t>PPNT</a:t>
                      </a:r>
                    </a:p>
                  </a:txBody>
                  <a:tcPr marL="7620" marR="7620" marT="7626" marB="0" anchor="ctr">
                    <a:lnL w="12700" cmpd="sng">
                      <a:noFill/>
                    </a:lnL>
                    <a:lnR w="12700" cap="flat" cmpd="sng" algn="ctr">
                      <a:solidFill>
                        <a:srgbClr val="00B0F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$0.25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$0.25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$0.32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$0.19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$0.88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$1.02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$3.11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$2.42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$9.20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extLst>
                  <a:ext uri="{0D108BD9-81ED-4DB2-BD59-A6C34878D82A}">
                    <a16:rowId xmlns:a16="http://schemas.microsoft.com/office/drawing/2014/main" val="10001"/>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chemeClr val="tx1"/>
                          </a:solidFill>
                          <a:effectLst/>
                          <a:latin typeface="Arial" panose="020B0604020202020204" pitchFamily="34" charset="0"/>
                          <a:cs typeface="Arial" panose="020B0604020202020204" pitchFamily="34" charset="0"/>
                        </a:rPr>
                        <a:t>PNT</a:t>
                      </a:r>
                    </a:p>
                  </a:txBody>
                  <a:tcPr marL="7620" marR="7620" marT="762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354"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Arial" panose="020B0604020202020204" pitchFamily="34" charset="0"/>
                          <a:cs typeface="Arial" panose="020B0604020202020204" pitchFamily="34" charset="0"/>
                        </a:rPr>
                        <a:t>-$1.40</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-$1.40</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$0.20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$0.09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$0.67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$1.52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$4.05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$4.62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$12.76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extLst>
                  <a:ext uri="{0D108BD9-81ED-4DB2-BD59-A6C34878D82A}">
                    <a16:rowId xmlns:a16="http://schemas.microsoft.com/office/drawing/2014/main" val="10002"/>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chemeClr val="tx1"/>
                          </a:solidFill>
                          <a:effectLst/>
                          <a:latin typeface="Arial" panose="020B0604020202020204" pitchFamily="34" charset="0"/>
                          <a:cs typeface="Arial" panose="020B0604020202020204" pitchFamily="34" charset="0"/>
                        </a:rPr>
                        <a:t>SPNT</a:t>
                      </a:r>
                    </a:p>
                  </a:txBody>
                  <a:tcPr marL="7620" marR="7620" marT="762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$1.76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$1.76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$1.75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$2.00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$2.37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$6.28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CCD7DC"/>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$8.90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73AE">
                        <a:tint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$14.19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$48.83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extLst>
                  <a:ext uri="{0D108BD9-81ED-4DB2-BD59-A6C34878D82A}">
                    <a16:rowId xmlns:a16="http://schemas.microsoft.com/office/drawing/2014/main" val="10003"/>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chemeClr val="tx1"/>
                          </a:solidFill>
                          <a:effectLst/>
                          <a:latin typeface="Arial" panose="020B0604020202020204" pitchFamily="34" charset="0"/>
                          <a:cs typeface="Arial" panose="020B0604020202020204" pitchFamily="34" charset="0"/>
                        </a:rPr>
                        <a:t>SNT</a:t>
                      </a:r>
                    </a:p>
                  </a:txBody>
                  <a:tcPr marL="7620" marR="7620" marT="762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354"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Arial" panose="020B0604020202020204" pitchFamily="34" charset="0"/>
                          <a:cs typeface="Arial" panose="020B0604020202020204" pitchFamily="34" charset="0"/>
                        </a:rPr>
                        <a:t>-$1.01</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-$1.01</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$0.40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-$5.04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-$9.08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-$6.88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-$21.31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$0.83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$11.98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extLst>
                  <a:ext uri="{0D108BD9-81ED-4DB2-BD59-A6C34878D82A}">
                    <a16:rowId xmlns:a16="http://schemas.microsoft.com/office/drawing/2014/main" val="10004"/>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chemeClr val="tx1"/>
                          </a:solidFill>
                          <a:effectLst/>
                          <a:latin typeface="Arial" panose="020B0604020202020204" pitchFamily="34" charset="0"/>
                          <a:cs typeface="Arial" panose="020B0604020202020204" pitchFamily="34" charset="0"/>
                        </a:rPr>
                        <a:t>PT</a:t>
                      </a:r>
                    </a:p>
                  </a:txBody>
                  <a:tcPr marL="7620" marR="7620" marT="762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$5.93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$2.85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$2.91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$4.76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$3.30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$10.13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$23.74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$25.84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$0.93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extLst>
                  <a:ext uri="{0D108BD9-81ED-4DB2-BD59-A6C34878D82A}">
                    <a16:rowId xmlns:a16="http://schemas.microsoft.com/office/drawing/2014/main" val="10005"/>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chemeClr val="tx1"/>
                          </a:solidFill>
                          <a:effectLst/>
                          <a:latin typeface="Arial" panose="020B0604020202020204" pitchFamily="34" charset="0"/>
                          <a:cs typeface="Arial" panose="020B0604020202020204" pitchFamily="34" charset="0"/>
                        </a:rPr>
                        <a:t>ST</a:t>
                      </a:r>
                    </a:p>
                  </a:txBody>
                  <a:tcPr marL="7620" marR="7620" marT="762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$7.46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$3.87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$1.01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-$6.87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-$17.42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$20.44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$39.68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$31.81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-$61.32</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006"/>
                  </a:ext>
                </a:extLst>
              </a:tr>
            </a:tbl>
          </a:graphicData>
        </a:graphic>
      </p:graphicFrame>
      <p:sp>
        <p:nvSpPr>
          <p:cNvPr id="9" name="TextBox 25">
            <a:extLst>
              <a:ext uri="{FF2B5EF4-FFF2-40B4-BE49-F238E27FC236}">
                <a16:creationId xmlns:a16="http://schemas.microsoft.com/office/drawing/2014/main" id="{7E65B0A2-CE95-4457-A873-A328D3E709C4}"/>
              </a:ext>
            </a:extLst>
          </p:cNvPr>
          <p:cNvSpPr txBox="1">
            <a:spLocks noChangeArrowheads="1"/>
          </p:cNvSpPr>
          <p:nvPr/>
        </p:nvSpPr>
        <p:spPr bwMode="auto">
          <a:xfrm>
            <a:off x="1166070" y="6141636"/>
            <a:ext cx="1062533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r>
              <a:rPr lang="en-US" altLang="en-US" sz="700" dirty="0">
                <a:solidFill>
                  <a:srgbClr val="FFFFFF"/>
                </a:solidFill>
              </a:rPr>
              <a:t>Comparison of the monthly premiums of QoL Flex Term versus ten of its competitors: ANICO Signature Term, Columbus Life Nautical Term, Life insurance Company of the Southwest Level Term, Mutual of Omaha Term Life Express, Nationwide Guaranteed Level Term, North American </a:t>
            </a:r>
            <a:r>
              <a:rPr lang="en-US" altLang="en-US" sz="700" dirty="0" err="1">
                <a:solidFill>
                  <a:srgbClr val="FFFFFF"/>
                </a:solidFill>
              </a:rPr>
              <a:t>ADDvantage</a:t>
            </a:r>
            <a:r>
              <a:rPr lang="en-US" altLang="en-US" sz="700" dirty="0">
                <a:solidFill>
                  <a:srgbClr val="FFFFFF"/>
                </a:solidFill>
              </a:rPr>
              <a:t>, and Transamerica Trendsetter LB.. Current as of May 4, 2022.</a:t>
            </a:r>
          </a:p>
        </p:txBody>
      </p:sp>
      <p:sp>
        <p:nvSpPr>
          <p:cNvPr id="10" name="TextBox 28">
            <a:extLst>
              <a:ext uri="{FF2B5EF4-FFF2-40B4-BE49-F238E27FC236}">
                <a16:creationId xmlns:a16="http://schemas.microsoft.com/office/drawing/2014/main" id="{CA936EAD-A079-4591-83AB-75A25B59446F}"/>
              </a:ext>
            </a:extLst>
          </p:cNvPr>
          <p:cNvSpPr txBox="1">
            <a:spLocks noChangeArrowheads="1"/>
          </p:cNvSpPr>
          <p:nvPr/>
        </p:nvSpPr>
        <p:spPr bwMode="auto">
          <a:xfrm>
            <a:off x="1031647" y="976268"/>
            <a:ext cx="8748614" cy="276999"/>
          </a:xfrm>
          <a:prstGeom prst="rect">
            <a:avLst/>
          </a:prstGeom>
          <a:noFill/>
          <a:ln>
            <a:noFill/>
          </a:ln>
        </p:spPr>
        <p:txBody>
          <a:bodyPr wrap="squar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200" b="1" dirty="0">
                <a:solidFill>
                  <a:schemeClr val="tx1">
                    <a:lumMod val="75000"/>
                    <a:lumOff val="25000"/>
                  </a:schemeClr>
                </a:solidFill>
              </a:rPr>
              <a:t>Monthly amount more QoL Flex Term is than the cheapest competitor </a:t>
            </a:r>
            <a:r>
              <a:rPr lang="en-US" altLang="en-US" sz="1200" b="1" i="1" dirty="0">
                <a:solidFill>
                  <a:schemeClr val="tx1">
                    <a:lumMod val="75000"/>
                    <a:lumOff val="25000"/>
                  </a:schemeClr>
                </a:solidFill>
              </a:rPr>
              <a:t>– </a:t>
            </a:r>
            <a:r>
              <a:rPr lang="en-US" altLang="en-US" sz="1200" b="1" dirty="0">
                <a:solidFill>
                  <a:schemeClr val="tx1">
                    <a:lumMod val="75000"/>
                    <a:lumOff val="25000"/>
                  </a:schemeClr>
                </a:solidFill>
              </a:rPr>
              <a:t>Male, $500,000 Face Amount, 20-Year Term </a:t>
            </a:r>
          </a:p>
        </p:txBody>
      </p:sp>
      <p:sp>
        <p:nvSpPr>
          <p:cNvPr id="14" name="TextBox 28">
            <a:extLst>
              <a:ext uri="{FF2B5EF4-FFF2-40B4-BE49-F238E27FC236}">
                <a16:creationId xmlns:a16="http://schemas.microsoft.com/office/drawing/2014/main" id="{82B22932-5837-4B61-ACDD-E8AB86D7C6A7}"/>
              </a:ext>
            </a:extLst>
          </p:cNvPr>
          <p:cNvSpPr txBox="1">
            <a:spLocks noChangeArrowheads="1"/>
          </p:cNvSpPr>
          <p:nvPr/>
        </p:nvSpPr>
        <p:spPr bwMode="auto">
          <a:xfrm>
            <a:off x="991026" y="3290500"/>
            <a:ext cx="8869045" cy="276999"/>
          </a:xfrm>
          <a:prstGeom prst="rect">
            <a:avLst/>
          </a:prstGeom>
          <a:noFill/>
          <a:ln>
            <a:noFill/>
          </a:ln>
        </p:spPr>
        <p:txBody>
          <a:bodyPr wrap="squar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200" b="1" dirty="0">
                <a:solidFill>
                  <a:schemeClr val="tx1">
                    <a:lumMod val="75000"/>
                    <a:lumOff val="25000"/>
                  </a:schemeClr>
                </a:solidFill>
              </a:rPr>
              <a:t>Monthly amount more QoL Flex Term is than the cheapest competitor </a:t>
            </a:r>
            <a:r>
              <a:rPr lang="en-US" altLang="en-US" sz="1200" b="1" i="1" dirty="0">
                <a:solidFill>
                  <a:schemeClr val="tx1">
                    <a:lumMod val="75000"/>
                    <a:lumOff val="25000"/>
                  </a:schemeClr>
                </a:solidFill>
              </a:rPr>
              <a:t>– </a:t>
            </a:r>
            <a:r>
              <a:rPr lang="en-US" altLang="en-US" sz="1200" b="1" dirty="0">
                <a:solidFill>
                  <a:schemeClr val="tx1">
                    <a:lumMod val="75000"/>
                    <a:lumOff val="25000"/>
                  </a:schemeClr>
                </a:solidFill>
              </a:rPr>
              <a:t>Female, $500,000 Face Amount, 20-Year Term </a:t>
            </a:r>
          </a:p>
        </p:txBody>
      </p:sp>
      <p:graphicFrame>
        <p:nvGraphicFramePr>
          <p:cNvPr id="13" name="Table 12">
            <a:extLst>
              <a:ext uri="{FF2B5EF4-FFF2-40B4-BE49-F238E27FC236}">
                <a16:creationId xmlns:a16="http://schemas.microsoft.com/office/drawing/2014/main" id="{1C33CC55-5209-4DDB-842B-85D1023C47F8}"/>
              </a:ext>
            </a:extLst>
          </p:cNvPr>
          <p:cNvGraphicFramePr>
            <a:graphicFrameLocks noGrp="1"/>
          </p:cNvGraphicFramePr>
          <p:nvPr>
            <p:extLst>
              <p:ext uri="{D42A27DB-BD31-4B8C-83A1-F6EECF244321}">
                <p14:modId xmlns:p14="http://schemas.microsoft.com/office/powerpoint/2010/main" val="1603359972"/>
              </p:ext>
            </p:extLst>
          </p:nvPr>
        </p:nvGraphicFramePr>
        <p:xfrm>
          <a:off x="3676373" y="5541202"/>
          <a:ext cx="3459162" cy="182563"/>
        </p:xfrm>
        <a:graphic>
          <a:graphicData uri="http://schemas.openxmlformats.org/drawingml/2006/table">
            <a:tbl>
              <a:tblPr/>
              <a:tblGrid>
                <a:gridCol w="609877">
                  <a:extLst>
                    <a:ext uri="{9D8B030D-6E8A-4147-A177-3AD203B41FA5}">
                      <a16:colId xmlns:a16="http://schemas.microsoft.com/office/drawing/2014/main" val="20000"/>
                    </a:ext>
                  </a:extLst>
                </a:gridCol>
                <a:gridCol w="793065">
                  <a:extLst>
                    <a:ext uri="{9D8B030D-6E8A-4147-A177-3AD203B41FA5}">
                      <a16:colId xmlns:a16="http://schemas.microsoft.com/office/drawing/2014/main" val="4076501428"/>
                    </a:ext>
                  </a:extLst>
                </a:gridCol>
                <a:gridCol w="1028110">
                  <a:extLst>
                    <a:ext uri="{9D8B030D-6E8A-4147-A177-3AD203B41FA5}">
                      <a16:colId xmlns:a16="http://schemas.microsoft.com/office/drawing/2014/main" val="20001"/>
                    </a:ext>
                  </a:extLst>
                </a:gridCol>
                <a:gridCol w="1028110">
                  <a:extLst>
                    <a:ext uri="{9D8B030D-6E8A-4147-A177-3AD203B41FA5}">
                      <a16:colId xmlns:a16="http://schemas.microsoft.com/office/drawing/2014/main" val="20002"/>
                    </a:ext>
                  </a:extLst>
                </a:gridCol>
              </a:tblGrid>
              <a:tr h="182563">
                <a:tc>
                  <a:txBody>
                    <a:bodyPr/>
                    <a:lstStyle>
                      <a:lvl1pPr marL="0" algn="l" defTabSz="914354" rtl="0" eaLnBrk="1" latinLnBrk="0" hangingPunct="1">
                        <a:defRPr sz="1900" kern="1200">
                          <a:solidFill>
                            <a:schemeClr val="tx1"/>
                          </a:solidFill>
                          <a:latin typeface="Arial"/>
                          <a:ea typeface="ＭＳ Ｐゴシック"/>
                          <a:cs typeface="Arial"/>
                        </a:defRPr>
                      </a:lvl1pPr>
                      <a:lvl2pPr marL="457178" algn="l" defTabSz="914354" rtl="0" eaLnBrk="1" latinLnBrk="0" hangingPunct="1">
                        <a:defRPr sz="1900" kern="1200">
                          <a:solidFill>
                            <a:schemeClr val="tx1"/>
                          </a:solidFill>
                          <a:latin typeface="Arial"/>
                          <a:ea typeface="ＭＳ Ｐゴシック"/>
                          <a:cs typeface="Arial"/>
                        </a:defRPr>
                      </a:lvl2pPr>
                      <a:lvl3pPr marL="914354" algn="l" defTabSz="914354" rtl="0" eaLnBrk="1" latinLnBrk="0" hangingPunct="1">
                        <a:defRPr sz="1900" kern="1200">
                          <a:solidFill>
                            <a:schemeClr val="tx1"/>
                          </a:solidFill>
                          <a:latin typeface="Arial"/>
                          <a:ea typeface="ＭＳ Ｐゴシック"/>
                          <a:cs typeface="Arial"/>
                        </a:defRPr>
                      </a:lvl3pPr>
                      <a:lvl4pPr marL="1371532" algn="l" defTabSz="914354" rtl="0" eaLnBrk="1" latinLnBrk="0" hangingPunct="1">
                        <a:defRPr sz="1900" kern="1200">
                          <a:solidFill>
                            <a:schemeClr val="tx1"/>
                          </a:solidFill>
                          <a:latin typeface="Arial"/>
                          <a:ea typeface="ＭＳ Ｐゴシック"/>
                          <a:cs typeface="Arial"/>
                        </a:defRPr>
                      </a:lvl4pPr>
                      <a:lvl5pPr marL="1828709" algn="l" defTabSz="914354" rtl="0" eaLnBrk="1" latinLnBrk="0" hangingPunct="1">
                        <a:defRPr sz="1900" kern="1200">
                          <a:solidFill>
                            <a:schemeClr val="tx1"/>
                          </a:solidFill>
                          <a:latin typeface="Arial"/>
                          <a:ea typeface="ＭＳ Ｐゴシック"/>
                          <a:cs typeface="Arial"/>
                        </a:defRPr>
                      </a:lvl5pPr>
                      <a:lvl6pPr marL="2285886" algn="l" defTabSz="914354" rtl="0" eaLnBrk="1" latinLnBrk="0" hangingPunct="1">
                        <a:defRPr sz="1900" kern="1200">
                          <a:solidFill>
                            <a:schemeClr val="tx1"/>
                          </a:solidFill>
                          <a:latin typeface="Arial"/>
                          <a:ea typeface="ＭＳ Ｐゴシック"/>
                          <a:cs typeface="Arial"/>
                        </a:defRPr>
                      </a:lvl6pPr>
                      <a:lvl7pPr marL="2743062" algn="l" defTabSz="914354" rtl="0" eaLnBrk="1" latinLnBrk="0" hangingPunct="1">
                        <a:defRPr sz="1900" kern="1200">
                          <a:solidFill>
                            <a:schemeClr val="tx1"/>
                          </a:solidFill>
                          <a:latin typeface="Arial"/>
                          <a:ea typeface="ＭＳ Ｐゴシック"/>
                          <a:cs typeface="Arial"/>
                        </a:defRPr>
                      </a:lvl7pPr>
                      <a:lvl8pPr marL="3200240" algn="l" defTabSz="914354" rtl="0" eaLnBrk="1" latinLnBrk="0" hangingPunct="1">
                        <a:defRPr sz="1900" kern="1200">
                          <a:solidFill>
                            <a:schemeClr val="tx1"/>
                          </a:solidFill>
                          <a:latin typeface="Arial"/>
                          <a:ea typeface="ＭＳ Ｐゴシック"/>
                          <a:cs typeface="Arial"/>
                        </a:defRPr>
                      </a:lvl8pPr>
                      <a:lvl9pPr marL="3657418" algn="l" defTabSz="914354" rtl="0" eaLnBrk="1" latinLnBrk="0" hangingPunct="1">
                        <a:defRPr sz="1900" kern="1200">
                          <a:solidFill>
                            <a:schemeClr val="tx1"/>
                          </a:solidFill>
                          <a:latin typeface="Arial"/>
                          <a:ea typeface="ＭＳ Ｐゴシック"/>
                          <a:cs typeface="Arial"/>
                        </a:defRPr>
                      </a:lvl9pPr>
                    </a:lstStyle>
                    <a:p>
                      <a:pPr algn="ctr" rtl="0" fontAlgn="ctr"/>
                      <a:r>
                        <a:rPr lang="en-US" sz="1000" b="1" i="0" u="none" strike="noStrike" dirty="0">
                          <a:solidFill>
                            <a:schemeClr val="tx1">
                              <a:lumMod val="75000"/>
                              <a:lumOff val="25000"/>
                            </a:schemeClr>
                          </a:solidFill>
                          <a:effectLst/>
                          <a:latin typeface="Arial"/>
                        </a:rPr>
                        <a:t>Legend:</a:t>
                      </a:r>
                    </a:p>
                  </a:txBody>
                  <a:tcPr marL="7143" marR="7143" marT="713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rtl="0" fontAlgn="ctr"/>
                      <a:r>
                        <a:rPr lang="en-US" sz="1000" b="1" i="0" u="none" strike="noStrike" baseline="0" dirty="0">
                          <a:solidFill>
                            <a:schemeClr val="tx1"/>
                          </a:solidFill>
                          <a:effectLst/>
                          <a:latin typeface="Arial"/>
                        </a:rPr>
                        <a:t>Cheaper</a:t>
                      </a:r>
                    </a:p>
                  </a:txBody>
                  <a:tcPr marL="7143" marR="7143" marT="713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354" rtl="0" eaLnBrk="1" latinLnBrk="0" hangingPunct="1">
                        <a:defRPr sz="1900" kern="1200">
                          <a:solidFill>
                            <a:schemeClr val="tx1"/>
                          </a:solidFill>
                          <a:latin typeface="Arial"/>
                          <a:ea typeface="ＭＳ Ｐゴシック"/>
                          <a:cs typeface="Arial"/>
                        </a:defRPr>
                      </a:lvl1pPr>
                      <a:lvl2pPr marL="457178" algn="l" defTabSz="914354" rtl="0" eaLnBrk="1" latinLnBrk="0" hangingPunct="1">
                        <a:defRPr sz="1900" kern="1200">
                          <a:solidFill>
                            <a:schemeClr val="tx1"/>
                          </a:solidFill>
                          <a:latin typeface="Arial"/>
                          <a:ea typeface="ＭＳ Ｐゴシック"/>
                          <a:cs typeface="Arial"/>
                        </a:defRPr>
                      </a:lvl2pPr>
                      <a:lvl3pPr marL="914354" algn="l" defTabSz="914354" rtl="0" eaLnBrk="1" latinLnBrk="0" hangingPunct="1">
                        <a:defRPr sz="1900" kern="1200">
                          <a:solidFill>
                            <a:schemeClr val="tx1"/>
                          </a:solidFill>
                          <a:latin typeface="Arial"/>
                          <a:ea typeface="ＭＳ Ｐゴシック"/>
                          <a:cs typeface="Arial"/>
                        </a:defRPr>
                      </a:lvl3pPr>
                      <a:lvl4pPr marL="1371532" algn="l" defTabSz="914354" rtl="0" eaLnBrk="1" latinLnBrk="0" hangingPunct="1">
                        <a:defRPr sz="1900" kern="1200">
                          <a:solidFill>
                            <a:schemeClr val="tx1"/>
                          </a:solidFill>
                          <a:latin typeface="Arial"/>
                          <a:ea typeface="ＭＳ Ｐゴシック"/>
                          <a:cs typeface="Arial"/>
                        </a:defRPr>
                      </a:lvl4pPr>
                      <a:lvl5pPr marL="1828709" algn="l" defTabSz="914354" rtl="0" eaLnBrk="1" latinLnBrk="0" hangingPunct="1">
                        <a:defRPr sz="1900" kern="1200">
                          <a:solidFill>
                            <a:schemeClr val="tx1"/>
                          </a:solidFill>
                          <a:latin typeface="Arial"/>
                          <a:ea typeface="ＭＳ Ｐゴシック"/>
                          <a:cs typeface="Arial"/>
                        </a:defRPr>
                      </a:lvl5pPr>
                      <a:lvl6pPr marL="2285886" algn="l" defTabSz="914354" rtl="0" eaLnBrk="1" latinLnBrk="0" hangingPunct="1">
                        <a:defRPr sz="1900" kern="1200">
                          <a:solidFill>
                            <a:schemeClr val="tx1"/>
                          </a:solidFill>
                          <a:latin typeface="Arial"/>
                          <a:ea typeface="ＭＳ Ｐゴシック"/>
                          <a:cs typeface="Arial"/>
                        </a:defRPr>
                      </a:lvl6pPr>
                      <a:lvl7pPr marL="2743062" algn="l" defTabSz="914354" rtl="0" eaLnBrk="1" latinLnBrk="0" hangingPunct="1">
                        <a:defRPr sz="1900" kern="1200">
                          <a:solidFill>
                            <a:schemeClr val="tx1"/>
                          </a:solidFill>
                          <a:latin typeface="Arial"/>
                          <a:ea typeface="ＭＳ Ｐゴシック"/>
                          <a:cs typeface="Arial"/>
                        </a:defRPr>
                      </a:lvl7pPr>
                      <a:lvl8pPr marL="3200240" algn="l" defTabSz="914354" rtl="0" eaLnBrk="1" latinLnBrk="0" hangingPunct="1">
                        <a:defRPr sz="1900" kern="1200">
                          <a:solidFill>
                            <a:schemeClr val="tx1"/>
                          </a:solidFill>
                          <a:latin typeface="Arial"/>
                          <a:ea typeface="ＭＳ Ｐゴシック"/>
                          <a:cs typeface="Arial"/>
                        </a:defRPr>
                      </a:lvl8pPr>
                      <a:lvl9pPr marL="3657418" algn="l" defTabSz="914354" rtl="0" eaLnBrk="1" latinLnBrk="0" hangingPunct="1">
                        <a:defRPr sz="1900" kern="1200">
                          <a:solidFill>
                            <a:schemeClr val="tx1"/>
                          </a:solidFill>
                          <a:latin typeface="Arial"/>
                          <a:ea typeface="ＭＳ Ｐゴシック"/>
                          <a:cs typeface="Arial"/>
                        </a:defRPr>
                      </a:lvl9pPr>
                    </a:lstStyle>
                    <a:p>
                      <a:pPr algn="ctr" rtl="0" fontAlgn="ctr"/>
                      <a:r>
                        <a:rPr lang="en-US" sz="1000" b="1" i="0" u="none" strike="noStrike" dirty="0">
                          <a:solidFill>
                            <a:schemeClr val="tx1"/>
                          </a:solidFill>
                          <a:effectLst/>
                          <a:latin typeface="Arial"/>
                        </a:rPr>
                        <a:t>Within $5</a:t>
                      </a:r>
                      <a:endParaRPr lang="en-US" sz="1000" b="1" i="0" u="none" strike="noStrike" baseline="0" dirty="0">
                        <a:solidFill>
                          <a:schemeClr val="tx1"/>
                        </a:solidFill>
                        <a:effectLst/>
                        <a:latin typeface="Arial"/>
                      </a:endParaRPr>
                    </a:p>
                  </a:txBody>
                  <a:tcPr marL="7143" marR="7143" marT="713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A4E4">
                        <a:lumMod val="60000"/>
                        <a:lumOff val="40000"/>
                      </a:srgbClr>
                    </a:solidFill>
                  </a:tcPr>
                </a:tc>
                <a:tc>
                  <a:txBody>
                    <a:bodyPr/>
                    <a:lstStyle>
                      <a:lvl1pPr marL="0" algn="l" defTabSz="914354" rtl="0" eaLnBrk="1" latinLnBrk="0" hangingPunct="1">
                        <a:defRPr sz="1900" kern="1200">
                          <a:solidFill>
                            <a:schemeClr val="tx1"/>
                          </a:solidFill>
                          <a:latin typeface="Arial"/>
                          <a:ea typeface="ＭＳ Ｐゴシック"/>
                          <a:cs typeface="Arial"/>
                        </a:defRPr>
                      </a:lvl1pPr>
                      <a:lvl2pPr marL="457178" algn="l" defTabSz="914354" rtl="0" eaLnBrk="1" latinLnBrk="0" hangingPunct="1">
                        <a:defRPr sz="1900" kern="1200">
                          <a:solidFill>
                            <a:schemeClr val="tx1"/>
                          </a:solidFill>
                          <a:latin typeface="Arial"/>
                          <a:ea typeface="ＭＳ Ｐゴシック"/>
                          <a:cs typeface="Arial"/>
                        </a:defRPr>
                      </a:lvl2pPr>
                      <a:lvl3pPr marL="914354" algn="l" defTabSz="914354" rtl="0" eaLnBrk="1" latinLnBrk="0" hangingPunct="1">
                        <a:defRPr sz="1900" kern="1200">
                          <a:solidFill>
                            <a:schemeClr val="tx1"/>
                          </a:solidFill>
                          <a:latin typeface="Arial"/>
                          <a:ea typeface="ＭＳ Ｐゴシック"/>
                          <a:cs typeface="Arial"/>
                        </a:defRPr>
                      </a:lvl3pPr>
                      <a:lvl4pPr marL="1371532" algn="l" defTabSz="914354" rtl="0" eaLnBrk="1" latinLnBrk="0" hangingPunct="1">
                        <a:defRPr sz="1900" kern="1200">
                          <a:solidFill>
                            <a:schemeClr val="tx1"/>
                          </a:solidFill>
                          <a:latin typeface="Arial"/>
                          <a:ea typeface="ＭＳ Ｐゴシック"/>
                          <a:cs typeface="Arial"/>
                        </a:defRPr>
                      </a:lvl4pPr>
                      <a:lvl5pPr marL="1828709" algn="l" defTabSz="914354" rtl="0" eaLnBrk="1" latinLnBrk="0" hangingPunct="1">
                        <a:defRPr sz="1900" kern="1200">
                          <a:solidFill>
                            <a:schemeClr val="tx1"/>
                          </a:solidFill>
                          <a:latin typeface="Arial"/>
                          <a:ea typeface="ＭＳ Ｐゴシック"/>
                          <a:cs typeface="Arial"/>
                        </a:defRPr>
                      </a:lvl5pPr>
                      <a:lvl6pPr marL="2285886" algn="l" defTabSz="914354" rtl="0" eaLnBrk="1" latinLnBrk="0" hangingPunct="1">
                        <a:defRPr sz="1900" kern="1200">
                          <a:solidFill>
                            <a:schemeClr val="tx1"/>
                          </a:solidFill>
                          <a:latin typeface="Arial"/>
                          <a:ea typeface="ＭＳ Ｐゴシック"/>
                          <a:cs typeface="Arial"/>
                        </a:defRPr>
                      </a:lvl6pPr>
                      <a:lvl7pPr marL="2743062" algn="l" defTabSz="914354" rtl="0" eaLnBrk="1" latinLnBrk="0" hangingPunct="1">
                        <a:defRPr sz="1900" kern="1200">
                          <a:solidFill>
                            <a:schemeClr val="tx1"/>
                          </a:solidFill>
                          <a:latin typeface="Arial"/>
                          <a:ea typeface="ＭＳ Ｐゴシック"/>
                          <a:cs typeface="Arial"/>
                        </a:defRPr>
                      </a:lvl7pPr>
                      <a:lvl8pPr marL="3200240" algn="l" defTabSz="914354" rtl="0" eaLnBrk="1" latinLnBrk="0" hangingPunct="1">
                        <a:defRPr sz="1900" kern="1200">
                          <a:solidFill>
                            <a:schemeClr val="tx1"/>
                          </a:solidFill>
                          <a:latin typeface="Arial"/>
                          <a:ea typeface="ＭＳ Ｐゴシック"/>
                          <a:cs typeface="Arial"/>
                        </a:defRPr>
                      </a:lvl8pPr>
                      <a:lvl9pPr marL="3657418" algn="l" defTabSz="914354" rtl="0" eaLnBrk="1" latinLnBrk="0" hangingPunct="1">
                        <a:defRPr sz="1900" kern="1200">
                          <a:solidFill>
                            <a:schemeClr val="tx1"/>
                          </a:solidFill>
                          <a:latin typeface="Arial"/>
                          <a:ea typeface="ＭＳ Ｐゴシック"/>
                          <a:cs typeface="Arial"/>
                        </a:defRPr>
                      </a:lvl9pPr>
                    </a:lstStyle>
                    <a:p>
                      <a:pPr algn="ctr" rtl="0" fontAlgn="ctr"/>
                      <a:r>
                        <a:rPr lang="en-US" sz="1000" b="1" i="0" u="none" strike="noStrike" dirty="0">
                          <a:solidFill>
                            <a:schemeClr val="tx1"/>
                          </a:solidFill>
                          <a:effectLst/>
                          <a:latin typeface="Arial"/>
                        </a:rPr>
                        <a:t>Not within $5</a:t>
                      </a:r>
                    </a:p>
                  </a:txBody>
                  <a:tcPr marL="7143" marR="7143" marT="713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ABCD3">
                        <a:lumMod val="60000"/>
                        <a:lumOff val="40000"/>
                      </a:srgb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1722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Flex Term with living benefits: $1,000,000 comparison</a:t>
            </a:r>
          </a:p>
        </p:txBody>
      </p:sp>
      <p:sp>
        <p:nvSpPr>
          <p:cNvPr id="8" name="TextBox 28">
            <a:extLst>
              <a:ext uri="{FF2B5EF4-FFF2-40B4-BE49-F238E27FC236}">
                <a16:creationId xmlns:a16="http://schemas.microsoft.com/office/drawing/2014/main" id="{D93E2A21-615A-45DE-9576-75A4E8B59FFA}"/>
              </a:ext>
            </a:extLst>
          </p:cNvPr>
          <p:cNvSpPr txBox="1">
            <a:spLocks noChangeArrowheads="1"/>
          </p:cNvSpPr>
          <p:nvPr/>
        </p:nvSpPr>
        <p:spPr bwMode="auto">
          <a:xfrm>
            <a:off x="1031647" y="976268"/>
            <a:ext cx="8748614" cy="276999"/>
          </a:xfrm>
          <a:prstGeom prst="rect">
            <a:avLst/>
          </a:prstGeom>
          <a:noFill/>
          <a:ln>
            <a:noFill/>
          </a:ln>
        </p:spPr>
        <p:txBody>
          <a:bodyPr wrap="squar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200" b="1" dirty="0">
                <a:solidFill>
                  <a:schemeClr val="tx1">
                    <a:lumMod val="75000"/>
                    <a:lumOff val="25000"/>
                  </a:schemeClr>
                </a:solidFill>
              </a:rPr>
              <a:t>Monthly amount more QoL Flex Term is than the cheapest competitor </a:t>
            </a:r>
            <a:r>
              <a:rPr lang="en-US" altLang="en-US" sz="1200" b="1" i="1" dirty="0">
                <a:solidFill>
                  <a:schemeClr val="tx1">
                    <a:lumMod val="75000"/>
                    <a:lumOff val="25000"/>
                  </a:schemeClr>
                </a:solidFill>
              </a:rPr>
              <a:t>– </a:t>
            </a:r>
            <a:r>
              <a:rPr lang="en-US" altLang="en-US" sz="1200" b="1" dirty="0">
                <a:solidFill>
                  <a:schemeClr val="tx1">
                    <a:lumMod val="75000"/>
                    <a:lumOff val="25000"/>
                  </a:schemeClr>
                </a:solidFill>
              </a:rPr>
              <a:t>Male, $1,00,000 Face Amount, 20-Year Term </a:t>
            </a:r>
          </a:p>
        </p:txBody>
      </p:sp>
      <p:sp>
        <p:nvSpPr>
          <p:cNvPr id="13" name="TextBox 28">
            <a:extLst>
              <a:ext uri="{FF2B5EF4-FFF2-40B4-BE49-F238E27FC236}">
                <a16:creationId xmlns:a16="http://schemas.microsoft.com/office/drawing/2014/main" id="{C316994E-5316-4D74-8135-98EDCC4EF3BF}"/>
              </a:ext>
            </a:extLst>
          </p:cNvPr>
          <p:cNvSpPr txBox="1">
            <a:spLocks noChangeArrowheads="1"/>
          </p:cNvSpPr>
          <p:nvPr/>
        </p:nvSpPr>
        <p:spPr bwMode="auto">
          <a:xfrm>
            <a:off x="991026" y="3290500"/>
            <a:ext cx="8869045" cy="276999"/>
          </a:xfrm>
          <a:prstGeom prst="rect">
            <a:avLst/>
          </a:prstGeom>
          <a:noFill/>
          <a:ln>
            <a:noFill/>
          </a:ln>
        </p:spPr>
        <p:txBody>
          <a:bodyPr wrap="squar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200" b="1" dirty="0">
                <a:solidFill>
                  <a:schemeClr val="tx1">
                    <a:lumMod val="75000"/>
                    <a:lumOff val="25000"/>
                  </a:schemeClr>
                </a:solidFill>
              </a:rPr>
              <a:t>Monthly amount more QoL Flex Term is than the cheapest competitor </a:t>
            </a:r>
            <a:r>
              <a:rPr lang="en-US" altLang="en-US" sz="1200" b="1" i="1" dirty="0">
                <a:solidFill>
                  <a:schemeClr val="tx1">
                    <a:lumMod val="75000"/>
                    <a:lumOff val="25000"/>
                  </a:schemeClr>
                </a:solidFill>
              </a:rPr>
              <a:t>– </a:t>
            </a:r>
            <a:r>
              <a:rPr lang="en-US" altLang="en-US" sz="1200" b="1" dirty="0">
                <a:solidFill>
                  <a:schemeClr val="tx1">
                    <a:lumMod val="75000"/>
                    <a:lumOff val="25000"/>
                  </a:schemeClr>
                </a:solidFill>
              </a:rPr>
              <a:t>Female, $1,000,000 Face Amount, 20-Year Term </a:t>
            </a:r>
          </a:p>
        </p:txBody>
      </p:sp>
      <p:graphicFrame>
        <p:nvGraphicFramePr>
          <p:cNvPr id="18" name="Table 17">
            <a:extLst>
              <a:ext uri="{FF2B5EF4-FFF2-40B4-BE49-F238E27FC236}">
                <a16:creationId xmlns:a16="http://schemas.microsoft.com/office/drawing/2014/main" id="{1CF9DF19-B65D-4376-B3E1-3F10D258A5CA}"/>
              </a:ext>
            </a:extLst>
          </p:cNvPr>
          <p:cNvGraphicFramePr>
            <a:graphicFrameLocks noGrp="1"/>
          </p:cNvGraphicFramePr>
          <p:nvPr>
            <p:extLst>
              <p:ext uri="{D42A27DB-BD31-4B8C-83A1-F6EECF244321}">
                <p14:modId xmlns:p14="http://schemas.microsoft.com/office/powerpoint/2010/main" val="3453302972"/>
              </p:ext>
            </p:extLst>
          </p:nvPr>
        </p:nvGraphicFramePr>
        <p:xfrm>
          <a:off x="1097280" y="1280160"/>
          <a:ext cx="8778240" cy="1920240"/>
        </p:xfrm>
        <a:graphic>
          <a:graphicData uri="http://schemas.openxmlformats.org/drawingml/2006/table">
            <a:tbl>
              <a:tblPr firstRow="1" bandRow="1"/>
              <a:tblGrid>
                <a:gridCol w="54864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tblGrid>
              <a:tr h="274320">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l" fontAlgn="b"/>
                      <a:endParaRPr lang="en-US" sz="1200" b="0" i="0" u="none" strike="noStrike" dirty="0">
                        <a:solidFill>
                          <a:srgbClr val="FFFFFF"/>
                        </a:solidFill>
                        <a:effectLst/>
                        <a:latin typeface="Arial" panose="020B0604020202020204" pitchFamily="34" charset="0"/>
                        <a:cs typeface="Arial" panose="020B0604020202020204" pitchFamily="34" charset="0"/>
                      </a:endParaRPr>
                    </a:p>
                  </a:txBody>
                  <a:tcPr marL="7620" marR="7620" marT="7616" marB="0" anchor="b">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20</a:t>
                      </a:r>
                    </a:p>
                  </a:txBody>
                  <a:tcPr marL="7620" marR="7620" marT="7616" marB="0" anchor="ctr">
                    <a:lnL w="12700" cap="flat" cmpd="sng" algn="ctr">
                      <a:noFill/>
                      <a:prstDash val="solid"/>
                      <a:round/>
                      <a:headEnd type="none" w="med" len="med"/>
                      <a:tailEnd type="none" w="med" len="med"/>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25</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30</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35</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40</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45</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50</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55</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60</a:t>
                      </a:r>
                    </a:p>
                  </a:txBody>
                  <a:tcPr marL="7620" marR="7620" marT="761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PPNT</a:t>
                      </a:r>
                    </a:p>
                  </a:txBody>
                  <a:tcPr marL="7620" marR="7620" marT="7616" marB="0" anchor="ctr">
                    <a:lnL w="12700" cmpd="sng">
                      <a:noFill/>
                    </a:lnL>
                    <a:lnR w="12700" cap="flat" cmpd="sng" algn="ctr">
                      <a:solidFill>
                        <a:srgbClr val="00B0F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-$5.68</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-$5.68</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-$9.09</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-$10.03</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$13.27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$1.63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$0.67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$11.87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$19.90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PNT</a:t>
                      </a:r>
                    </a:p>
                  </a:txBody>
                  <a:tcPr marL="7620" marR="7620" marT="761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-$6.56</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marL="0" marR="0" lvl="0" indent="0" algn="ctr" defTabSz="914354"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Arial" panose="020B0604020202020204" pitchFamily="34" charset="0"/>
                          <a:cs typeface="Arial" panose="020B0604020202020204" pitchFamily="34" charset="0"/>
                        </a:rPr>
                        <a:t>-$6.56</a:t>
                      </a:r>
                      <a:r>
                        <a:rPr lang="en-US" sz="1200" b="0" i="0" u="none" strike="noStrike" dirty="0">
                          <a:solidFill>
                            <a:srgbClr val="FF0000"/>
                          </a:solidFill>
                          <a:effectLst/>
                          <a:latin typeface="Arial" panose="020B0604020202020204" pitchFamily="34" charset="0"/>
                          <a:cs typeface="Arial" panose="020B0604020202020204" pitchFamily="34" charset="0"/>
                        </a:rPr>
                        <a:t>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-$9.93</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-$11.36</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$2.66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$3.03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$0.67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-$40.06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$17.44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SPNT</a:t>
                      </a:r>
                    </a:p>
                  </a:txBody>
                  <a:tcPr marL="7620" marR="7620" marT="761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$0.02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$0.02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1871"/>
                          </a:solidFill>
                          <a:effectLst/>
                          <a:latin typeface="Arial" panose="020B0604020202020204" pitchFamily="34" charset="0"/>
                          <a:cs typeface="Arial" panose="020B0604020202020204" pitchFamily="34" charset="0"/>
                        </a:rPr>
                        <a:t>$0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$5.39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$8.37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$9.57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$13.41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$19.63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$52.79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3"/>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SNT</a:t>
                      </a:r>
                    </a:p>
                  </a:txBody>
                  <a:tcPr marL="7620" marR="7620" marT="761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-$6.71</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marL="0" marR="0" lvl="0" indent="0" algn="ctr" defTabSz="914354"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Arial" panose="020B0604020202020204" pitchFamily="34" charset="0"/>
                          <a:cs typeface="Arial" panose="020B0604020202020204" pitchFamily="34" charset="0"/>
                        </a:rPr>
                        <a:t>-$6.71</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-$14.63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-$10.62</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$14.40</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-$24.14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-$39.88</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-$44.84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$18.04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4"/>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PT</a:t>
                      </a:r>
                    </a:p>
                  </a:txBody>
                  <a:tcPr marL="7620" marR="7620" marT="761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$5.24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$3.48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$7.30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$12.83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$3.60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$34.08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$79.13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$56.39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-$148.90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005"/>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ST</a:t>
                      </a:r>
                    </a:p>
                  </a:txBody>
                  <a:tcPr marL="7620" marR="7620" marT="761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-$44.50</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marL="0" marR="0" lvl="0" indent="0" algn="ctr" defTabSz="914354"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Arial" panose="020B0604020202020204" pitchFamily="34" charset="0"/>
                          <a:cs typeface="Arial" panose="020B0604020202020204" pitchFamily="34" charset="0"/>
                        </a:rPr>
                        <a:t>-$44.50</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-$39.28</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$4.46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$16.05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$6.30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$2.85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$79.18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-$128.20</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006"/>
                  </a:ext>
                </a:extLst>
              </a:tr>
            </a:tbl>
          </a:graphicData>
        </a:graphic>
      </p:graphicFrame>
      <p:graphicFrame>
        <p:nvGraphicFramePr>
          <p:cNvPr id="19" name="Table 18">
            <a:extLst>
              <a:ext uri="{FF2B5EF4-FFF2-40B4-BE49-F238E27FC236}">
                <a16:creationId xmlns:a16="http://schemas.microsoft.com/office/drawing/2014/main" id="{2B27DB8F-AECD-43BE-8B77-33961D0BD892}"/>
              </a:ext>
            </a:extLst>
          </p:cNvPr>
          <p:cNvGraphicFramePr>
            <a:graphicFrameLocks noGrp="1"/>
          </p:cNvGraphicFramePr>
          <p:nvPr>
            <p:extLst>
              <p:ext uri="{D42A27DB-BD31-4B8C-83A1-F6EECF244321}">
                <p14:modId xmlns:p14="http://schemas.microsoft.com/office/powerpoint/2010/main" val="4027521375"/>
              </p:ext>
            </p:extLst>
          </p:nvPr>
        </p:nvGraphicFramePr>
        <p:xfrm>
          <a:off x="1097280" y="3474720"/>
          <a:ext cx="8778240" cy="1941830"/>
        </p:xfrm>
        <a:graphic>
          <a:graphicData uri="http://schemas.openxmlformats.org/drawingml/2006/table">
            <a:tbl>
              <a:tblPr firstRow="1" bandRow="1"/>
              <a:tblGrid>
                <a:gridCol w="54864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tblGrid>
              <a:tr h="274320">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l" fontAlgn="b"/>
                      <a:endParaRPr lang="en-US" sz="1200" b="0" i="0" u="none" strike="noStrike" dirty="0">
                        <a:solidFill>
                          <a:srgbClr val="FFFFFF"/>
                        </a:solidFill>
                        <a:effectLst/>
                        <a:latin typeface="Arial" panose="020B0604020202020204" pitchFamily="34" charset="0"/>
                        <a:cs typeface="Arial" panose="020B0604020202020204" pitchFamily="34" charset="0"/>
                      </a:endParaRPr>
                    </a:p>
                  </a:txBody>
                  <a:tcPr marL="7620" marR="7620" marT="7626" marB="0" anchor="b">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20</a:t>
                      </a:r>
                    </a:p>
                  </a:txBody>
                  <a:tcPr marL="7620" marR="7620" marT="7626" marB="0" anchor="ctr">
                    <a:lnL w="12700" cap="flat" cmpd="sng" algn="ctr">
                      <a:noFill/>
                      <a:prstDash val="solid"/>
                      <a:round/>
                      <a:headEnd type="none" w="med" len="med"/>
                      <a:tailEnd type="none" w="med" len="med"/>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25</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30</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35</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40</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45</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50</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55</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sz="1900" b="1" kern="1200">
                          <a:solidFill>
                            <a:schemeClr val="lt1"/>
                          </a:solidFill>
                          <a:latin typeface="Arial"/>
                          <a:ea typeface="ＭＳ Ｐゴシック"/>
                          <a:cs typeface="Arial"/>
                        </a:defRPr>
                      </a:lvl1pPr>
                      <a:lvl2pPr marL="457178" algn="l" defTabSz="914354" rtl="0" eaLnBrk="1" latinLnBrk="0" hangingPunct="1">
                        <a:defRPr sz="1900" b="1" kern="1200">
                          <a:solidFill>
                            <a:schemeClr val="lt1"/>
                          </a:solidFill>
                          <a:latin typeface="Arial"/>
                          <a:ea typeface="ＭＳ Ｐゴシック"/>
                          <a:cs typeface="Arial"/>
                        </a:defRPr>
                      </a:lvl2pPr>
                      <a:lvl3pPr marL="914354" algn="l" defTabSz="914354" rtl="0" eaLnBrk="1" latinLnBrk="0" hangingPunct="1">
                        <a:defRPr sz="1900" b="1" kern="1200">
                          <a:solidFill>
                            <a:schemeClr val="lt1"/>
                          </a:solidFill>
                          <a:latin typeface="Arial"/>
                          <a:ea typeface="ＭＳ Ｐゴシック"/>
                          <a:cs typeface="Arial"/>
                        </a:defRPr>
                      </a:lvl3pPr>
                      <a:lvl4pPr marL="1371532" algn="l" defTabSz="914354" rtl="0" eaLnBrk="1" latinLnBrk="0" hangingPunct="1">
                        <a:defRPr sz="1900" b="1" kern="1200">
                          <a:solidFill>
                            <a:schemeClr val="lt1"/>
                          </a:solidFill>
                          <a:latin typeface="Arial"/>
                          <a:ea typeface="ＭＳ Ｐゴシック"/>
                          <a:cs typeface="Arial"/>
                        </a:defRPr>
                      </a:lvl4pPr>
                      <a:lvl5pPr marL="1828709" algn="l" defTabSz="914354" rtl="0" eaLnBrk="1" latinLnBrk="0" hangingPunct="1">
                        <a:defRPr sz="1900" b="1" kern="1200">
                          <a:solidFill>
                            <a:schemeClr val="lt1"/>
                          </a:solidFill>
                          <a:latin typeface="Arial"/>
                          <a:ea typeface="ＭＳ Ｐゴシック"/>
                          <a:cs typeface="Arial"/>
                        </a:defRPr>
                      </a:lvl5pPr>
                      <a:lvl6pPr marL="2285886" algn="l" defTabSz="914354" rtl="0" eaLnBrk="1" latinLnBrk="0" hangingPunct="1">
                        <a:defRPr sz="1900" b="1" kern="1200">
                          <a:solidFill>
                            <a:schemeClr val="lt1"/>
                          </a:solidFill>
                          <a:latin typeface="Arial"/>
                          <a:ea typeface="ＭＳ Ｐゴシック"/>
                          <a:cs typeface="Arial"/>
                        </a:defRPr>
                      </a:lvl6pPr>
                      <a:lvl7pPr marL="2743062" algn="l" defTabSz="914354" rtl="0" eaLnBrk="1" latinLnBrk="0" hangingPunct="1">
                        <a:defRPr sz="1900" b="1" kern="1200">
                          <a:solidFill>
                            <a:schemeClr val="lt1"/>
                          </a:solidFill>
                          <a:latin typeface="Arial"/>
                          <a:ea typeface="ＭＳ Ｐゴシック"/>
                          <a:cs typeface="Arial"/>
                        </a:defRPr>
                      </a:lvl7pPr>
                      <a:lvl8pPr marL="3200240" algn="l" defTabSz="914354" rtl="0" eaLnBrk="1" latinLnBrk="0" hangingPunct="1">
                        <a:defRPr sz="1900" b="1" kern="1200">
                          <a:solidFill>
                            <a:schemeClr val="lt1"/>
                          </a:solidFill>
                          <a:latin typeface="Arial"/>
                          <a:ea typeface="ＭＳ Ｐゴシック"/>
                          <a:cs typeface="Arial"/>
                        </a:defRPr>
                      </a:lvl8pPr>
                      <a:lvl9pPr marL="3657418" algn="l" defTabSz="914354" rtl="0" eaLnBrk="1" latinLnBrk="0" hangingPunct="1">
                        <a:defRPr sz="1900" b="1" kern="1200">
                          <a:solidFill>
                            <a:schemeClr val="lt1"/>
                          </a:solidFill>
                          <a:latin typeface="Arial"/>
                          <a:ea typeface="ＭＳ Ｐゴシック"/>
                          <a:cs typeface="Arial"/>
                        </a:defRPr>
                      </a:lvl9pPr>
                    </a:lstStyle>
                    <a:p>
                      <a:pPr algn="ctr" fontAlgn="b"/>
                      <a:r>
                        <a:rPr lang="en-US" sz="1200" b="1" i="0" u="none" strike="noStrike" dirty="0">
                          <a:solidFill>
                            <a:schemeClr val="tx1">
                              <a:lumMod val="75000"/>
                              <a:lumOff val="25000"/>
                            </a:schemeClr>
                          </a:solidFill>
                          <a:effectLst/>
                          <a:latin typeface="Arial" panose="020B0604020202020204" pitchFamily="34" charset="0"/>
                          <a:cs typeface="Arial" panose="020B0604020202020204" pitchFamily="34" charset="0"/>
                        </a:rPr>
                        <a:t>60</a:t>
                      </a:r>
                    </a:p>
                  </a:txBody>
                  <a:tcPr marL="7620" marR="7620" marT="7626" marB="0" anchor="ctr">
                    <a:lnL w="12700" cmpd="sng">
                      <a:noFill/>
                    </a:lnL>
                    <a:lnR w="12700" cmpd="sng">
                      <a:noFill/>
                    </a:lnR>
                    <a:lnT w="12700" cmpd="sng">
                      <a:noFill/>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591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PPNT</a:t>
                      </a:r>
                    </a:p>
                  </a:txBody>
                  <a:tcPr marL="7620" marR="7620" marT="7626" marB="0" anchor="ctr">
                    <a:lnL w="12700" cmpd="sng">
                      <a:noFill/>
                    </a:lnL>
                    <a:lnR w="12700" cap="flat" cmpd="sng" algn="ctr">
                      <a:solidFill>
                        <a:srgbClr val="00B0F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-$7.07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-$7.07 </a:t>
                      </a:r>
                    </a:p>
                  </a:txBody>
                  <a:tcPr marL="6350" marR="6350" marT="6350" marB="0" anchor="ctr">
                    <a:lnL w="12700" cap="flat" cmpd="sng" algn="ctr">
                      <a:solidFill>
                        <a:srgbClr val="00A4E4"/>
                      </a:solidFill>
                      <a:prstDash val="solid"/>
                      <a:round/>
                      <a:headEnd type="none" w="med" len="med"/>
                      <a:tailEnd type="none" w="med" len="med"/>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-$9.57</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-$8.12</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$0.20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$2.28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$8.71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$10.25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$21.25 </a:t>
                      </a:r>
                    </a:p>
                  </a:txBody>
                  <a:tcPr marL="6350" marR="6350" marT="6350" marB="0" anchor="ctr">
                    <a:lnL w="12700" cmpd="sng">
                      <a:solidFill>
                        <a:srgbClr val="00A4E4"/>
                      </a:solidFill>
                    </a:lnL>
                    <a:lnR w="12700" cmpd="sng">
                      <a:solidFill>
                        <a:srgbClr val="00A4E4"/>
                      </a:solidFill>
                    </a:lnR>
                    <a:lnT w="12700" cap="flat" cmpd="sng" algn="ctr">
                      <a:solidFill>
                        <a:srgbClr val="00B0F0"/>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CCD7DC"/>
                    </a:solidFill>
                  </a:tcPr>
                </a:tc>
                <a:extLst>
                  <a:ext uri="{0D108BD9-81ED-4DB2-BD59-A6C34878D82A}">
                    <a16:rowId xmlns:a16="http://schemas.microsoft.com/office/drawing/2014/main" val="10001"/>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PNT</a:t>
                      </a:r>
                    </a:p>
                  </a:txBody>
                  <a:tcPr marL="7620" marR="7620" marT="762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-$5.71</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-$5.71</a:t>
                      </a:r>
                    </a:p>
                  </a:txBody>
                  <a:tcPr marL="6350" marR="6350" marT="6350" marB="0" anchor="ctr">
                    <a:lnL w="12700" cap="flat" cmpd="sng" algn="ctr">
                      <a:solidFill>
                        <a:srgbClr val="00A4E4"/>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-$8.53</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-$9.30</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$0.66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$2.55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$5.31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$9.27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$18.11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CCD7DC"/>
                    </a:solidFill>
                  </a:tcPr>
                </a:tc>
                <a:extLst>
                  <a:ext uri="{0D108BD9-81ED-4DB2-BD59-A6C34878D82A}">
                    <a16:rowId xmlns:a16="http://schemas.microsoft.com/office/drawing/2014/main" val="10002"/>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SPNT</a:t>
                      </a:r>
                    </a:p>
                  </a:txBody>
                  <a:tcPr marL="7620" marR="7620" marT="762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$0.09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ap="flat" cmpd="sng" algn="ctr">
                      <a:solidFill>
                        <a:srgbClr val="00A4E4"/>
                      </a:solidFill>
                      <a:prstDash val="solid"/>
                      <a:round/>
                      <a:headEnd type="none" w="med" len="med"/>
                      <a:tailEnd type="none" w="med" len="med"/>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-$3.84</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-$8.97</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-8.96</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$4.83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$4.33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$11.87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$25.57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$86.05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extLst>
                  <a:ext uri="{0D108BD9-81ED-4DB2-BD59-A6C34878D82A}">
                    <a16:rowId xmlns:a16="http://schemas.microsoft.com/office/drawing/2014/main" val="10003"/>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SNT</a:t>
                      </a:r>
                    </a:p>
                  </a:txBody>
                  <a:tcPr marL="7620" marR="7620" marT="762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354"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Arial" panose="020B0604020202020204" pitchFamily="34" charset="0"/>
                          <a:cs typeface="Arial" panose="020B0604020202020204" pitchFamily="34" charset="0"/>
                        </a:rPr>
                        <a:t>-$5.61 </a:t>
                      </a:r>
                      <a:r>
                        <a:rPr lang="en-US" sz="1200" b="0" i="0" u="none" strike="noStrike" dirty="0">
                          <a:solidFill>
                            <a:srgbClr val="FF0000"/>
                          </a:solidFill>
                          <a:effectLst/>
                          <a:latin typeface="Arial" panose="020B0604020202020204" pitchFamily="34" charset="0"/>
                          <a:cs typeface="Arial" panose="020B0604020202020204" pitchFamily="34" charset="0"/>
                        </a:rPr>
                        <a:t>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-$5.61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-$12.01</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-$12.82</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-$17.93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-$16.09</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$0.11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$4.29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$8.47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extLst>
                  <a:ext uri="{0D108BD9-81ED-4DB2-BD59-A6C34878D82A}">
                    <a16:rowId xmlns:a16="http://schemas.microsoft.com/office/drawing/2014/main" val="10004"/>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PT</a:t>
                      </a:r>
                    </a:p>
                  </a:txBody>
                  <a:tcPr marL="7620" marR="7620" marT="762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$10.06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$3.90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$0.93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$0.93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00A4E4">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$6.84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$0.93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$15.90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$40.96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-$132.31</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005"/>
                  </a:ext>
                </a:extLst>
              </a:tr>
              <a:tr h="274320">
                <a:tc>
                  <a:txBody>
                    <a:bodyPr/>
                    <a:lstStyle>
                      <a:lvl1pPr marL="0" algn="l" defTabSz="914354" rtl="0" eaLnBrk="1" latinLnBrk="0" hangingPunct="1">
                        <a:defRPr sz="1900" kern="1200">
                          <a:solidFill>
                            <a:schemeClr val="dk1"/>
                          </a:solidFill>
                          <a:latin typeface="Arial"/>
                          <a:ea typeface="ＭＳ Ｐゴシック"/>
                          <a:cs typeface="Arial"/>
                        </a:defRPr>
                      </a:lvl1pPr>
                      <a:lvl2pPr marL="457178" algn="l" defTabSz="914354" rtl="0" eaLnBrk="1" latinLnBrk="0" hangingPunct="1">
                        <a:defRPr sz="1900" kern="1200">
                          <a:solidFill>
                            <a:schemeClr val="dk1"/>
                          </a:solidFill>
                          <a:latin typeface="Arial"/>
                          <a:ea typeface="ＭＳ Ｐゴシック"/>
                          <a:cs typeface="Arial"/>
                        </a:defRPr>
                      </a:lvl2pPr>
                      <a:lvl3pPr marL="914354" algn="l" defTabSz="914354" rtl="0" eaLnBrk="1" latinLnBrk="0" hangingPunct="1">
                        <a:defRPr sz="1900" kern="1200">
                          <a:solidFill>
                            <a:schemeClr val="dk1"/>
                          </a:solidFill>
                          <a:latin typeface="Arial"/>
                          <a:ea typeface="ＭＳ Ｐゴシック"/>
                          <a:cs typeface="Arial"/>
                        </a:defRPr>
                      </a:lvl3pPr>
                      <a:lvl4pPr marL="1371532" algn="l" defTabSz="914354" rtl="0" eaLnBrk="1" latinLnBrk="0" hangingPunct="1">
                        <a:defRPr sz="1900" kern="1200">
                          <a:solidFill>
                            <a:schemeClr val="dk1"/>
                          </a:solidFill>
                          <a:latin typeface="Arial"/>
                          <a:ea typeface="ＭＳ Ｐゴシック"/>
                          <a:cs typeface="Arial"/>
                        </a:defRPr>
                      </a:lvl4pPr>
                      <a:lvl5pPr marL="1828709" algn="l" defTabSz="914354" rtl="0" eaLnBrk="1" latinLnBrk="0" hangingPunct="1">
                        <a:defRPr sz="1900" kern="1200">
                          <a:solidFill>
                            <a:schemeClr val="dk1"/>
                          </a:solidFill>
                          <a:latin typeface="Arial"/>
                          <a:ea typeface="ＭＳ Ｐゴシック"/>
                          <a:cs typeface="Arial"/>
                        </a:defRPr>
                      </a:lvl5pPr>
                      <a:lvl6pPr marL="2285886" algn="l" defTabSz="914354" rtl="0" eaLnBrk="1" latinLnBrk="0" hangingPunct="1">
                        <a:defRPr sz="1900" kern="1200">
                          <a:solidFill>
                            <a:schemeClr val="dk1"/>
                          </a:solidFill>
                          <a:latin typeface="Arial"/>
                          <a:ea typeface="ＭＳ Ｐゴシック"/>
                          <a:cs typeface="Arial"/>
                        </a:defRPr>
                      </a:lvl6pPr>
                      <a:lvl7pPr marL="2743062" algn="l" defTabSz="914354" rtl="0" eaLnBrk="1" latinLnBrk="0" hangingPunct="1">
                        <a:defRPr sz="1900" kern="1200">
                          <a:solidFill>
                            <a:schemeClr val="dk1"/>
                          </a:solidFill>
                          <a:latin typeface="Arial"/>
                          <a:ea typeface="ＭＳ Ｐゴシック"/>
                          <a:cs typeface="Arial"/>
                        </a:defRPr>
                      </a:lvl7pPr>
                      <a:lvl8pPr marL="3200240" algn="l" defTabSz="914354" rtl="0" eaLnBrk="1" latinLnBrk="0" hangingPunct="1">
                        <a:defRPr sz="1900" kern="1200">
                          <a:solidFill>
                            <a:schemeClr val="dk1"/>
                          </a:solidFill>
                          <a:latin typeface="Arial"/>
                          <a:ea typeface="ＭＳ Ｐゴシック"/>
                          <a:cs typeface="Arial"/>
                        </a:defRPr>
                      </a:lvl8pPr>
                      <a:lvl9pPr marL="3657418" algn="l" defTabSz="914354" rtl="0" eaLnBrk="1" latinLnBrk="0" hangingPunct="1">
                        <a:defRPr sz="1900" kern="1200">
                          <a:solidFill>
                            <a:schemeClr val="dk1"/>
                          </a:solidFill>
                          <a:latin typeface="Arial"/>
                          <a:ea typeface="ＭＳ Ｐゴシック"/>
                          <a:cs typeface="Arial"/>
                        </a:defRPr>
                      </a:lvl9p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ST</a:t>
                      </a:r>
                    </a:p>
                  </a:txBody>
                  <a:tcPr marL="7620" marR="7620" marT="7626" marB="0" anchor="ctr">
                    <a:lnL w="12700" cmpd="sng">
                      <a:noFill/>
                    </a:lnL>
                    <a:lnR w="12700" cap="flat" cmpd="sng" algn="ctr">
                      <a:solidFill>
                        <a:srgbClr val="00B0F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$10.63 </a:t>
                      </a:r>
                    </a:p>
                  </a:txBody>
                  <a:tcPr marL="6350" marR="6350" marT="6350" marB="0" anchor="ctr">
                    <a:lnL w="12700" cap="flat" cmpd="sng" algn="ctr">
                      <a:solidFill>
                        <a:srgbClr val="00B0F0"/>
                      </a:solidFill>
                      <a:prstDash val="solid"/>
                      <a:round/>
                      <a:headEnd type="none" w="med" len="med"/>
                      <a:tailEnd type="none" w="med" len="med"/>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$2.71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-$27.68</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dirty="0">
                          <a:solidFill>
                            <a:srgbClr val="000000"/>
                          </a:solidFill>
                          <a:effectLst/>
                          <a:latin typeface="Arial" panose="020B0604020202020204" pitchFamily="34" charset="0"/>
                          <a:cs typeface="Arial" panose="020B0604020202020204" pitchFamily="34" charset="0"/>
                        </a:rPr>
                        <a:t>$1.98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56D0FF"/>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-$44.25</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$31.30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$70.79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$82.07 </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AABCD3">
                        <a:lumMod val="60000"/>
                        <a:lumOff val="40000"/>
                      </a:srgbClr>
                    </a:solidFill>
                  </a:tcPr>
                </a:tc>
                <a:tc>
                  <a:txBody>
                    <a:bodyPr/>
                    <a:lstStyle/>
                    <a:p>
                      <a:pPr algn="ctr" fontAlgn="b"/>
                      <a:r>
                        <a:rPr lang="en-US" sz="1200" b="0" i="0" u="none" strike="noStrike" dirty="0">
                          <a:solidFill>
                            <a:schemeClr val="tx1"/>
                          </a:solidFill>
                          <a:effectLst/>
                          <a:latin typeface="Arial" panose="020B0604020202020204" pitchFamily="34" charset="0"/>
                          <a:cs typeface="Arial" panose="020B0604020202020204" pitchFamily="34" charset="0"/>
                        </a:rPr>
                        <a:t>-$47.45</a:t>
                      </a:r>
                    </a:p>
                  </a:txBody>
                  <a:tcPr marL="6350" marR="6350" marT="6350" marB="0" anchor="ctr">
                    <a:lnL w="12700" cmpd="sng">
                      <a:solidFill>
                        <a:srgbClr val="00A4E4"/>
                      </a:solidFill>
                    </a:lnL>
                    <a:lnR w="12700" cmpd="sng">
                      <a:solidFill>
                        <a:srgbClr val="00A4E4"/>
                      </a:solidFill>
                    </a:lnR>
                    <a:lnT w="12700" cmpd="sng">
                      <a:solidFill>
                        <a:srgbClr val="00A4E4"/>
                      </a:solidFill>
                    </a:lnT>
                    <a:lnB w="12700" cmpd="sng">
                      <a:solidFill>
                        <a:srgbClr val="00A4E4"/>
                      </a:solidFill>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006"/>
                  </a:ext>
                </a:extLst>
              </a:tr>
            </a:tbl>
          </a:graphicData>
        </a:graphic>
      </p:graphicFrame>
      <p:graphicFrame>
        <p:nvGraphicFramePr>
          <p:cNvPr id="21" name="Table 20">
            <a:extLst>
              <a:ext uri="{FF2B5EF4-FFF2-40B4-BE49-F238E27FC236}">
                <a16:creationId xmlns:a16="http://schemas.microsoft.com/office/drawing/2014/main" id="{3E0A2203-10F5-4598-B8D4-E7E228D49D61}"/>
              </a:ext>
            </a:extLst>
          </p:cNvPr>
          <p:cNvGraphicFramePr>
            <a:graphicFrameLocks noGrp="1"/>
          </p:cNvGraphicFramePr>
          <p:nvPr>
            <p:extLst>
              <p:ext uri="{D42A27DB-BD31-4B8C-83A1-F6EECF244321}">
                <p14:modId xmlns:p14="http://schemas.microsoft.com/office/powerpoint/2010/main" val="2885899641"/>
              </p:ext>
            </p:extLst>
          </p:nvPr>
        </p:nvGraphicFramePr>
        <p:xfrm>
          <a:off x="3676373" y="5541202"/>
          <a:ext cx="3459162" cy="182563"/>
        </p:xfrm>
        <a:graphic>
          <a:graphicData uri="http://schemas.openxmlformats.org/drawingml/2006/table">
            <a:tbl>
              <a:tblPr/>
              <a:tblGrid>
                <a:gridCol w="609877">
                  <a:extLst>
                    <a:ext uri="{9D8B030D-6E8A-4147-A177-3AD203B41FA5}">
                      <a16:colId xmlns:a16="http://schemas.microsoft.com/office/drawing/2014/main" val="20000"/>
                    </a:ext>
                  </a:extLst>
                </a:gridCol>
                <a:gridCol w="793065">
                  <a:extLst>
                    <a:ext uri="{9D8B030D-6E8A-4147-A177-3AD203B41FA5}">
                      <a16:colId xmlns:a16="http://schemas.microsoft.com/office/drawing/2014/main" val="4076501428"/>
                    </a:ext>
                  </a:extLst>
                </a:gridCol>
                <a:gridCol w="1028110">
                  <a:extLst>
                    <a:ext uri="{9D8B030D-6E8A-4147-A177-3AD203B41FA5}">
                      <a16:colId xmlns:a16="http://schemas.microsoft.com/office/drawing/2014/main" val="20001"/>
                    </a:ext>
                  </a:extLst>
                </a:gridCol>
                <a:gridCol w="1028110">
                  <a:extLst>
                    <a:ext uri="{9D8B030D-6E8A-4147-A177-3AD203B41FA5}">
                      <a16:colId xmlns:a16="http://schemas.microsoft.com/office/drawing/2014/main" val="20002"/>
                    </a:ext>
                  </a:extLst>
                </a:gridCol>
              </a:tblGrid>
              <a:tr h="182563">
                <a:tc>
                  <a:txBody>
                    <a:bodyPr/>
                    <a:lstStyle>
                      <a:lvl1pPr marL="0" algn="l" defTabSz="914354" rtl="0" eaLnBrk="1" latinLnBrk="0" hangingPunct="1">
                        <a:defRPr sz="1900" kern="1200">
                          <a:solidFill>
                            <a:schemeClr val="tx1"/>
                          </a:solidFill>
                          <a:latin typeface="Arial"/>
                          <a:ea typeface="ＭＳ Ｐゴシック"/>
                          <a:cs typeface="Arial"/>
                        </a:defRPr>
                      </a:lvl1pPr>
                      <a:lvl2pPr marL="457178" algn="l" defTabSz="914354" rtl="0" eaLnBrk="1" latinLnBrk="0" hangingPunct="1">
                        <a:defRPr sz="1900" kern="1200">
                          <a:solidFill>
                            <a:schemeClr val="tx1"/>
                          </a:solidFill>
                          <a:latin typeface="Arial"/>
                          <a:ea typeface="ＭＳ Ｐゴシック"/>
                          <a:cs typeface="Arial"/>
                        </a:defRPr>
                      </a:lvl2pPr>
                      <a:lvl3pPr marL="914354" algn="l" defTabSz="914354" rtl="0" eaLnBrk="1" latinLnBrk="0" hangingPunct="1">
                        <a:defRPr sz="1900" kern="1200">
                          <a:solidFill>
                            <a:schemeClr val="tx1"/>
                          </a:solidFill>
                          <a:latin typeface="Arial"/>
                          <a:ea typeface="ＭＳ Ｐゴシック"/>
                          <a:cs typeface="Arial"/>
                        </a:defRPr>
                      </a:lvl3pPr>
                      <a:lvl4pPr marL="1371532" algn="l" defTabSz="914354" rtl="0" eaLnBrk="1" latinLnBrk="0" hangingPunct="1">
                        <a:defRPr sz="1900" kern="1200">
                          <a:solidFill>
                            <a:schemeClr val="tx1"/>
                          </a:solidFill>
                          <a:latin typeface="Arial"/>
                          <a:ea typeface="ＭＳ Ｐゴシック"/>
                          <a:cs typeface="Arial"/>
                        </a:defRPr>
                      </a:lvl4pPr>
                      <a:lvl5pPr marL="1828709" algn="l" defTabSz="914354" rtl="0" eaLnBrk="1" latinLnBrk="0" hangingPunct="1">
                        <a:defRPr sz="1900" kern="1200">
                          <a:solidFill>
                            <a:schemeClr val="tx1"/>
                          </a:solidFill>
                          <a:latin typeface="Arial"/>
                          <a:ea typeface="ＭＳ Ｐゴシック"/>
                          <a:cs typeface="Arial"/>
                        </a:defRPr>
                      </a:lvl5pPr>
                      <a:lvl6pPr marL="2285886" algn="l" defTabSz="914354" rtl="0" eaLnBrk="1" latinLnBrk="0" hangingPunct="1">
                        <a:defRPr sz="1900" kern="1200">
                          <a:solidFill>
                            <a:schemeClr val="tx1"/>
                          </a:solidFill>
                          <a:latin typeface="Arial"/>
                          <a:ea typeface="ＭＳ Ｐゴシック"/>
                          <a:cs typeface="Arial"/>
                        </a:defRPr>
                      </a:lvl6pPr>
                      <a:lvl7pPr marL="2743062" algn="l" defTabSz="914354" rtl="0" eaLnBrk="1" latinLnBrk="0" hangingPunct="1">
                        <a:defRPr sz="1900" kern="1200">
                          <a:solidFill>
                            <a:schemeClr val="tx1"/>
                          </a:solidFill>
                          <a:latin typeface="Arial"/>
                          <a:ea typeface="ＭＳ Ｐゴシック"/>
                          <a:cs typeface="Arial"/>
                        </a:defRPr>
                      </a:lvl7pPr>
                      <a:lvl8pPr marL="3200240" algn="l" defTabSz="914354" rtl="0" eaLnBrk="1" latinLnBrk="0" hangingPunct="1">
                        <a:defRPr sz="1900" kern="1200">
                          <a:solidFill>
                            <a:schemeClr val="tx1"/>
                          </a:solidFill>
                          <a:latin typeface="Arial"/>
                          <a:ea typeface="ＭＳ Ｐゴシック"/>
                          <a:cs typeface="Arial"/>
                        </a:defRPr>
                      </a:lvl8pPr>
                      <a:lvl9pPr marL="3657418" algn="l" defTabSz="914354" rtl="0" eaLnBrk="1" latinLnBrk="0" hangingPunct="1">
                        <a:defRPr sz="1900" kern="1200">
                          <a:solidFill>
                            <a:schemeClr val="tx1"/>
                          </a:solidFill>
                          <a:latin typeface="Arial"/>
                          <a:ea typeface="ＭＳ Ｐゴシック"/>
                          <a:cs typeface="Arial"/>
                        </a:defRPr>
                      </a:lvl9pPr>
                    </a:lstStyle>
                    <a:p>
                      <a:pPr algn="ctr" rtl="0" fontAlgn="ctr"/>
                      <a:r>
                        <a:rPr lang="en-US" sz="1000" b="1" i="0" u="none" strike="noStrike" dirty="0">
                          <a:solidFill>
                            <a:schemeClr val="tx1">
                              <a:lumMod val="75000"/>
                              <a:lumOff val="25000"/>
                            </a:schemeClr>
                          </a:solidFill>
                          <a:effectLst/>
                          <a:latin typeface="Arial"/>
                        </a:rPr>
                        <a:t>Legend:</a:t>
                      </a:r>
                    </a:p>
                  </a:txBody>
                  <a:tcPr marL="7143" marR="7143" marT="713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rtl="0" fontAlgn="ctr"/>
                      <a:r>
                        <a:rPr lang="en-US" sz="1000" b="1" i="0" u="none" strike="noStrike" baseline="0" dirty="0">
                          <a:solidFill>
                            <a:schemeClr val="tx1"/>
                          </a:solidFill>
                          <a:effectLst/>
                          <a:latin typeface="Arial"/>
                        </a:rPr>
                        <a:t>Cheaper</a:t>
                      </a:r>
                    </a:p>
                  </a:txBody>
                  <a:tcPr marL="7143" marR="7143" marT="713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354" rtl="0" eaLnBrk="1" latinLnBrk="0" hangingPunct="1">
                        <a:defRPr sz="1900" kern="1200">
                          <a:solidFill>
                            <a:schemeClr val="tx1"/>
                          </a:solidFill>
                          <a:latin typeface="Arial"/>
                          <a:ea typeface="ＭＳ Ｐゴシック"/>
                          <a:cs typeface="Arial"/>
                        </a:defRPr>
                      </a:lvl1pPr>
                      <a:lvl2pPr marL="457178" algn="l" defTabSz="914354" rtl="0" eaLnBrk="1" latinLnBrk="0" hangingPunct="1">
                        <a:defRPr sz="1900" kern="1200">
                          <a:solidFill>
                            <a:schemeClr val="tx1"/>
                          </a:solidFill>
                          <a:latin typeface="Arial"/>
                          <a:ea typeface="ＭＳ Ｐゴシック"/>
                          <a:cs typeface="Arial"/>
                        </a:defRPr>
                      </a:lvl2pPr>
                      <a:lvl3pPr marL="914354" algn="l" defTabSz="914354" rtl="0" eaLnBrk="1" latinLnBrk="0" hangingPunct="1">
                        <a:defRPr sz="1900" kern="1200">
                          <a:solidFill>
                            <a:schemeClr val="tx1"/>
                          </a:solidFill>
                          <a:latin typeface="Arial"/>
                          <a:ea typeface="ＭＳ Ｐゴシック"/>
                          <a:cs typeface="Arial"/>
                        </a:defRPr>
                      </a:lvl3pPr>
                      <a:lvl4pPr marL="1371532" algn="l" defTabSz="914354" rtl="0" eaLnBrk="1" latinLnBrk="0" hangingPunct="1">
                        <a:defRPr sz="1900" kern="1200">
                          <a:solidFill>
                            <a:schemeClr val="tx1"/>
                          </a:solidFill>
                          <a:latin typeface="Arial"/>
                          <a:ea typeface="ＭＳ Ｐゴシック"/>
                          <a:cs typeface="Arial"/>
                        </a:defRPr>
                      </a:lvl4pPr>
                      <a:lvl5pPr marL="1828709" algn="l" defTabSz="914354" rtl="0" eaLnBrk="1" latinLnBrk="0" hangingPunct="1">
                        <a:defRPr sz="1900" kern="1200">
                          <a:solidFill>
                            <a:schemeClr val="tx1"/>
                          </a:solidFill>
                          <a:latin typeface="Arial"/>
                          <a:ea typeface="ＭＳ Ｐゴシック"/>
                          <a:cs typeface="Arial"/>
                        </a:defRPr>
                      </a:lvl5pPr>
                      <a:lvl6pPr marL="2285886" algn="l" defTabSz="914354" rtl="0" eaLnBrk="1" latinLnBrk="0" hangingPunct="1">
                        <a:defRPr sz="1900" kern="1200">
                          <a:solidFill>
                            <a:schemeClr val="tx1"/>
                          </a:solidFill>
                          <a:latin typeface="Arial"/>
                          <a:ea typeface="ＭＳ Ｐゴシック"/>
                          <a:cs typeface="Arial"/>
                        </a:defRPr>
                      </a:lvl6pPr>
                      <a:lvl7pPr marL="2743062" algn="l" defTabSz="914354" rtl="0" eaLnBrk="1" latinLnBrk="0" hangingPunct="1">
                        <a:defRPr sz="1900" kern="1200">
                          <a:solidFill>
                            <a:schemeClr val="tx1"/>
                          </a:solidFill>
                          <a:latin typeface="Arial"/>
                          <a:ea typeface="ＭＳ Ｐゴシック"/>
                          <a:cs typeface="Arial"/>
                        </a:defRPr>
                      </a:lvl7pPr>
                      <a:lvl8pPr marL="3200240" algn="l" defTabSz="914354" rtl="0" eaLnBrk="1" latinLnBrk="0" hangingPunct="1">
                        <a:defRPr sz="1900" kern="1200">
                          <a:solidFill>
                            <a:schemeClr val="tx1"/>
                          </a:solidFill>
                          <a:latin typeface="Arial"/>
                          <a:ea typeface="ＭＳ Ｐゴシック"/>
                          <a:cs typeface="Arial"/>
                        </a:defRPr>
                      </a:lvl8pPr>
                      <a:lvl9pPr marL="3657418" algn="l" defTabSz="914354" rtl="0" eaLnBrk="1" latinLnBrk="0" hangingPunct="1">
                        <a:defRPr sz="1900" kern="1200">
                          <a:solidFill>
                            <a:schemeClr val="tx1"/>
                          </a:solidFill>
                          <a:latin typeface="Arial"/>
                          <a:ea typeface="ＭＳ Ｐゴシック"/>
                          <a:cs typeface="Arial"/>
                        </a:defRPr>
                      </a:lvl9pPr>
                    </a:lstStyle>
                    <a:p>
                      <a:pPr algn="ctr" rtl="0" fontAlgn="ctr"/>
                      <a:r>
                        <a:rPr lang="en-US" sz="1000" b="1" i="0" u="none" strike="noStrike" dirty="0">
                          <a:solidFill>
                            <a:schemeClr val="tx1"/>
                          </a:solidFill>
                          <a:effectLst/>
                          <a:latin typeface="Arial"/>
                        </a:rPr>
                        <a:t>Within $5</a:t>
                      </a:r>
                      <a:endParaRPr lang="en-US" sz="1000" b="1" i="0" u="none" strike="noStrike" baseline="0" dirty="0">
                        <a:solidFill>
                          <a:schemeClr val="tx1"/>
                        </a:solidFill>
                        <a:effectLst/>
                        <a:latin typeface="Arial"/>
                      </a:endParaRPr>
                    </a:p>
                  </a:txBody>
                  <a:tcPr marL="7143" marR="7143" marT="713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A4E4">
                        <a:lumMod val="60000"/>
                        <a:lumOff val="40000"/>
                      </a:srgbClr>
                    </a:solidFill>
                  </a:tcPr>
                </a:tc>
                <a:tc>
                  <a:txBody>
                    <a:bodyPr/>
                    <a:lstStyle>
                      <a:lvl1pPr marL="0" algn="l" defTabSz="914354" rtl="0" eaLnBrk="1" latinLnBrk="0" hangingPunct="1">
                        <a:defRPr sz="1900" kern="1200">
                          <a:solidFill>
                            <a:schemeClr val="tx1"/>
                          </a:solidFill>
                          <a:latin typeface="Arial"/>
                          <a:ea typeface="ＭＳ Ｐゴシック"/>
                          <a:cs typeface="Arial"/>
                        </a:defRPr>
                      </a:lvl1pPr>
                      <a:lvl2pPr marL="457178" algn="l" defTabSz="914354" rtl="0" eaLnBrk="1" latinLnBrk="0" hangingPunct="1">
                        <a:defRPr sz="1900" kern="1200">
                          <a:solidFill>
                            <a:schemeClr val="tx1"/>
                          </a:solidFill>
                          <a:latin typeface="Arial"/>
                          <a:ea typeface="ＭＳ Ｐゴシック"/>
                          <a:cs typeface="Arial"/>
                        </a:defRPr>
                      </a:lvl2pPr>
                      <a:lvl3pPr marL="914354" algn="l" defTabSz="914354" rtl="0" eaLnBrk="1" latinLnBrk="0" hangingPunct="1">
                        <a:defRPr sz="1900" kern="1200">
                          <a:solidFill>
                            <a:schemeClr val="tx1"/>
                          </a:solidFill>
                          <a:latin typeface="Arial"/>
                          <a:ea typeface="ＭＳ Ｐゴシック"/>
                          <a:cs typeface="Arial"/>
                        </a:defRPr>
                      </a:lvl3pPr>
                      <a:lvl4pPr marL="1371532" algn="l" defTabSz="914354" rtl="0" eaLnBrk="1" latinLnBrk="0" hangingPunct="1">
                        <a:defRPr sz="1900" kern="1200">
                          <a:solidFill>
                            <a:schemeClr val="tx1"/>
                          </a:solidFill>
                          <a:latin typeface="Arial"/>
                          <a:ea typeface="ＭＳ Ｐゴシック"/>
                          <a:cs typeface="Arial"/>
                        </a:defRPr>
                      </a:lvl4pPr>
                      <a:lvl5pPr marL="1828709" algn="l" defTabSz="914354" rtl="0" eaLnBrk="1" latinLnBrk="0" hangingPunct="1">
                        <a:defRPr sz="1900" kern="1200">
                          <a:solidFill>
                            <a:schemeClr val="tx1"/>
                          </a:solidFill>
                          <a:latin typeface="Arial"/>
                          <a:ea typeface="ＭＳ Ｐゴシック"/>
                          <a:cs typeface="Arial"/>
                        </a:defRPr>
                      </a:lvl5pPr>
                      <a:lvl6pPr marL="2285886" algn="l" defTabSz="914354" rtl="0" eaLnBrk="1" latinLnBrk="0" hangingPunct="1">
                        <a:defRPr sz="1900" kern="1200">
                          <a:solidFill>
                            <a:schemeClr val="tx1"/>
                          </a:solidFill>
                          <a:latin typeface="Arial"/>
                          <a:ea typeface="ＭＳ Ｐゴシック"/>
                          <a:cs typeface="Arial"/>
                        </a:defRPr>
                      </a:lvl6pPr>
                      <a:lvl7pPr marL="2743062" algn="l" defTabSz="914354" rtl="0" eaLnBrk="1" latinLnBrk="0" hangingPunct="1">
                        <a:defRPr sz="1900" kern="1200">
                          <a:solidFill>
                            <a:schemeClr val="tx1"/>
                          </a:solidFill>
                          <a:latin typeface="Arial"/>
                          <a:ea typeface="ＭＳ Ｐゴシック"/>
                          <a:cs typeface="Arial"/>
                        </a:defRPr>
                      </a:lvl7pPr>
                      <a:lvl8pPr marL="3200240" algn="l" defTabSz="914354" rtl="0" eaLnBrk="1" latinLnBrk="0" hangingPunct="1">
                        <a:defRPr sz="1900" kern="1200">
                          <a:solidFill>
                            <a:schemeClr val="tx1"/>
                          </a:solidFill>
                          <a:latin typeface="Arial"/>
                          <a:ea typeface="ＭＳ Ｐゴシック"/>
                          <a:cs typeface="Arial"/>
                        </a:defRPr>
                      </a:lvl8pPr>
                      <a:lvl9pPr marL="3657418" algn="l" defTabSz="914354" rtl="0" eaLnBrk="1" latinLnBrk="0" hangingPunct="1">
                        <a:defRPr sz="1900" kern="1200">
                          <a:solidFill>
                            <a:schemeClr val="tx1"/>
                          </a:solidFill>
                          <a:latin typeface="Arial"/>
                          <a:ea typeface="ＭＳ Ｐゴシック"/>
                          <a:cs typeface="Arial"/>
                        </a:defRPr>
                      </a:lvl9pPr>
                    </a:lstStyle>
                    <a:p>
                      <a:pPr algn="ctr" rtl="0" fontAlgn="ctr"/>
                      <a:r>
                        <a:rPr lang="en-US" sz="1000" b="1" i="0" u="none" strike="noStrike" dirty="0">
                          <a:solidFill>
                            <a:schemeClr val="tx1"/>
                          </a:solidFill>
                          <a:effectLst/>
                          <a:latin typeface="Arial"/>
                        </a:rPr>
                        <a:t>Not within $5</a:t>
                      </a:r>
                    </a:p>
                  </a:txBody>
                  <a:tcPr marL="7143" marR="7143" marT="713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ABCD3">
                        <a:lumMod val="60000"/>
                        <a:lumOff val="40000"/>
                      </a:srgbClr>
                    </a:solidFill>
                  </a:tcPr>
                </a:tc>
                <a:extLst>
                  <a:ext uri="{0D108BD9-81ED-4DB2-BD59-A6C34878D82A}">
                    <a16:rowId xmlns:a16="http://schemas.microsoft.com/office/drawing/2014/main" val="10000"/>
                  </a:ext>
                </a:extLst>
              </a:tr>
            </a:tbl>
          </a:graphicData>
        </a:graphic>
      </p:graphicFrame>
      <p:sp>
        <p:nvSpPr>
          <p:cNvPr id="9" name="TextBox 25">
            <a:extLst>
              <a:ext uri="{FF2B5EF4-FFF2-40B4-BE49-F238E27FC236}">
                <a16:creationId xmlns:a16="http://schemas.microsoft.com/office/drawing/2014/main" id="{57D15388-7799-44AD-AC1D-214A472EC9BC}"/>
              </a:ext>
            </a:extLst>
          </p:cNvPr>
          <p:cNvSpPr txBox="1">
            <a:spLocks noChangeArrowheads="1"/>
          </p:cNvSpPr>
          <p:nvPr/>
        </p:nvSpPr>
        <p:spPr bwMode="auto">
          <a:xfrm>
            <a:off x="1166070" y="6141636"/>
            <a:ext cx="1062533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r>
              <a:rPr lang="en-US" altLang="en-US" sz="700" dirty="0">
                <a:solidFill>
                  <a:srgbClr val="FFFFFF"/>
                </a:solidFill>
              </a:rPr>
              <a:t>Comparison of the monthly premiums of QoL Flex Term versus ten of its competitors: ANICO Signature Term, Columbus Life Nautical Term, Life insurance Company of the Southwest Level Term, Mutual of Omaha Term Life Express, Nationwide Guaranteed Level Term, North American </a:t>
            </a:r>
            <a:r>
              <a:rPr lang="en-US" altLang="en-US" sz="700" dirty="0" err="1">
                <a:solidFill>
                  <a:srgbClr val="FFFFFF"/>
                </a:solidFill>
              </a:rPr>
              <a:t>ADDvantage</a:t>
            </a:r>
            <a:r>
              <a:rPr lang="en-US" altLang="en-US" sz="700" dirty="0">
                <a:solidFill>
                  <a:srgbClr val="FFFFFF"/>
                </a:solidFill>
              </a:rPr>
              <a:t>, and Transamerica Trendsetter LB.. Current as of May 4, 2022.</a:t>
            </a:r>
          </a:p>
        </p:txBody>
      </p:sp>
    </p:spTree>
    <p:extLst>
      <p:ext uri="{BB962C8B-B14F-4D97-AF65-F5344CB8AC3E}">
        <p14:creationId xmlns:p14="http://schemas.microsoft.com/office/powerpoint/2010/main" val="3073695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Flex Term: versus other products with living benefits</a:t>
            </a:r>
          </a:p>
        </p:txBody>
      </p:sp>
      <p:sp>
        <p:nvSpPr>
          <p:cNvPr id="10" name="Text Placeholder 3">
            <a:extLst>
              <a:ext uri="{FF2B5EF4-FFF2-40B4-BE49-F238E27FC236}">
                <a16:creationId xmlns:a16="http://schemas.microsoft.com/office/drawing/2014/main" id="{46D3E071-1BD9-4BA6-86D4-3C36E003DFB1}"/>
              </a:ext>
            </a:extLst>
          </p:cNvPr>
          <p:cNvSpPr>
            <a:spLocks noGrp="1"/>
          </p:cNvSpPr>
          <p:nvPr>
            <p:ph type="body" sz="quarter" idx="13"/>
          </p:nvPr>
        </p:nvSpPr>
        <p:spPr>
          <a:xfrm>
            <a:off x="731520" y="1014663"/>
            <a:ext cx="10698480" cy="453190"/>
          </a:xfrm>
        </p:spPr>
        <p:txBody>
          <a:bodyPr/>
          <a:lstStyle/>
          <a:p>
            <a:pPr>
              <a:lnSpc>
                <a:spcPct val="100000"/>
              </a:lnSpc>
            </a:pPr>
            <a:r>
              <a:rPr lang="en-US" sz="1600" dirty="0"/>
              <a:t>ANICO, Columbus Life, LSW, Mutual of Omaha Term Express, Nationwide, North American and Transamerica LB</a:t>
            </a:r>
          </a:p>
        </p:txBody>
      </p:sp>
      <p:sp>
        <p:nvSpPr>
          <p:cNvPr id="11" name="Text Placeholder 4">
            <a:extLst>
              <a:ext uri="{FF2B5EF4-FFF2-40B4-BE49-F238E27FC236}">
                <a16:creationId xmlns:a16="http://schemas.microsoft.com/office/drawing/2014/main" id="{09CD5F0F-388F-4C8C-8EC5-B56FEB67D331}"/>
              </a:ext>
            </a:extLst>
          </p:cNvPr>
          <p:cNvSpPr txBox="1">
            <a:spLocks/>
          </p:cNvSpPr>
          <p:nvPr/>
        </p:nvSpPr>
        <p:spPr>
          <a:xfrm>
            <a:off x="1005840" y="3786836"/>
            <a:ext cx="10200640" cy="1882443"/>
          </a:xfrm>
          <a:prstGeom prst="rect">
            <a:avLst/>
          </a:prstGeom>
          <a:solidFill>
            <a:srgbClr val="FFFFFF"/>
          </a:solidFill>
        </p:spPr>
        <p:txBody>
          <a:bodyPr lIns="0" tIns="0" rIns="0" bIns="0"/>
          <a:lstStyle>
            <a:lvl1pPr marL="285750" indent="-285750" algn="l" defTabSz="914400" rtl="0" eaLnBrk="1" latinLnBrk="0" hangingPunct="1">
              <a:lnSpc>
                <a:spcPct val="100000"/>
              </a:lnSpc>
              <a:spcBef>
                <a:spcPts val="1000"/>
              </a:spcBef>
              <a:buFont typeface="Wingdings" panose="05000000000000000000" pitchFamily="2" charset="2"/>
              <a:buNone/>
              <a:defRPr lang="en-US" sz="1600" kern="1200" baseline="0" dirty="0" smtClean="0">
                <a:solidFill>
                  <a:schemeClr val="tx2"/>
                </a:solidFill>
                <a:latin typeface="+mn-lt"/>
                <a:ea typeface="+mn-ea"/>
                <a:cs typeface="+mn-cs"/>
              </a:defRPr>
            </a:lvl1pPr>
            <a:lvl2pPr marL="628650" indent="-295275" algn="l" defTabSz="914400" rtl="0" eaLnBrk="1" latinLnBrk="0" hangingPunct="1">
              <a:lnSpc>
                <a:spcPct val="100000"/>
              </a:lnSpc>
              <a:spcBef>
                <a:spcPts val="500"/>
              </a:spcBef>
              <a:buFont typeface="Arial" panose="020B0604020202020204" pitchFamily="34" charset="0"/>
              <a:buChar char="–"/>
              <a:defRPr sz="1800" kern="1200" baseline="0">
                <a:solidFill>
                  <a:schemeClr val="tx2"/>
                </a:solidFill>
                <a:latin typeface="+mn-lt"/>
                <a:ea typeface="+mn-ea"/>
                <a:cs typeface="+mn-cs"/>
              </a:defRPr>
            </a:lvl2pPr>
            <a:lvl3pPr marL="914400" indent="-285750" algn="l" defTabSz="914400" rtl="0" eaLnBrk="1" latinLnBrk="0" hangingPunct="1">
              <a:lnSpc>
                <a:spcPct val="100000"/>
              </a:lnSpc>
              <a:spcBef>
                <a:spcPts val="500"/>
              </a:spcBef>
              <a:buFont typeface="Wingdings" panose="05000000000000000000" pitchFamily="2" charset="2"/>
              <a:buChar char="§"/>
              <a:defRPr sz="1800" kern="1200" baseline="0">
                <a:solidFill>
                  <a:schemeClr val="tx2"/>
                </a:solidFill>
                <a:latin typeface="+mn-lt"/>
                <a:ea typeface="+mn-ea"/>
                <a:cs typeface="+mn-cs"/>
              </a:defRPr>
            </a:lvl3pPr>
            <a:lvl4pPr marL="1200150" indent="-228600" algn="l" defTabSz="914400" rtl="0" eaLnBrk="1" latinLnBrk="0" hangingPunct="1">
              <a:lnSpc>
                <a:spcPct val="100000"/>
              </a:lnSpc>
              <a:spcBef>
                <a:spcPts val="500"/>
              </a:spcBef>
              <a:buFont typeface="Arial" panose="020B0604020202020204" pitchFamily="34" charset="0"/>
              <a:buChar char="–"/>
              <a:defRPr sz="1600" kern="1200" baseline="0">
                <a:solidFill>
                  <a:schemeClr val="tx2"/>
                </a:solidFill>
                <a:latin typeface="+mn-lt"/>
                <a:ea typeface="+mn-ea"/>
                <a:cs typeface="+mn-cs"/>
              </a:defRPr>
            </a:lvl4pPr>
            <a:lvl5pPr marL="1428750" indent="-228600" algn="l" defTabSz="914400" rtl="0" eaLnBrk="1" latinLnBrk="0" hangingPunct="1">
              <a:lnSpc>
                <a:spcPct val="100000"/>
              </a:lnSpc>
              <a:spcBef>
                <a:spcPts val="500"/>
              </a:spcBef>
              <a:buFont typeface="Wingdings" panose="05000000000000000000" pitchFamily="2" charset="2"/>
              <a:buChar char="§"/>
              <a:defRPr sz="1600" kern="120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600"/>
              </a:spcBef>
              <a:spcAft>
                <a:spcPts val="0"/>
              </a:spcAft>
              <a:buClr>
                <a:srgbClr val="00A4E4"/>
              </a:buClr>
              <a:defRPr/>
            </a:pPr>
            <a:r>
              <a:rPr sz="1400" dirty="0">
                <a:solidFill>
                  <a:schemeClr val="tx1">
                    <a:lumMod val="75000"/>
                    <a:lumOff val="25000"/>
                  </a:schemeClr>
                </a:solidFill>
                <a:latin typeface="Arial" panose="020B0604020202020204" pitchFamily="34" charset="0"/>
                <a:cs typeface="Arial" panose="020B0604020202020204" pitchFamily="34" charset="0"/>
              </a:rPr>
              <a:t>ANICO, Columbus Life, LSW, Mutual of Omaha Term Life Express, Nationwide, North American </a:t>
            </a:r>
            <a:r>
              <a:rPr sz="1400" dirty="0" err="1">
                <a:solidFill>
                  <a:schemeClr val="tx1">
                    <a:lumMod val="75000"/>
                    <a:lumOff val="25000"/>
                  </a:schemeClr>
                </a:solidFill>
                <a:latin typeface="Arial" panose="020B0604020202020204" pitchFamily="34" charset="0"/>
                <a:cs typeface="Arial" panose="020B0604020202020204" pitchFamily="34" charset="0"/>
              </a:rPr>
              <a:t>ADDvantage</a:t>
            </a:r>
            <a:r>
              <a:rPr sz="1400" dirty="0">
                <a:solidFill>
                  <a:schemeClr val="tx1">
                    <a:lumMod val="75000"/>
                    <a:lumOff val="25000"/>
                  </a:schemeClr>
                </a:solidFill>
                <a:latin typeface="Arial" panose="020B0604020202020204" pitchFamily="34" charset="0"/>
                <a:cs typeface="Arial" panose="020B0604020202020204" pitchFamily="34" charset="0"/>
              </a:rPr>
              <a:t>, and Transamerica Trendsetter LB are term products that also offer built-in accelerated benefit riders, making these the most directly competitive products to QoL Flex Term.</a:t>
            </a:r>
          </a:p>
          <a:p>
            <a:pPr marL="171450" indent="-171450" fontAlgn="auto">
              <a:spcBef>
                <a:spcPts val="600"/>
              </a:spcBef>
              <a:spcAft>
                <a:spcPts val="0"/>
              </a:spcAft>
              <a:buClr>
                <a:srgbClr val="00B0F0"/>
              </a:buClr>
              <a:buFont typeface="Wingdings" panose="05000000000000000000" pitchFamily="2" charset="2"/>
              <a:buChar char="§"/>
              <a:defRPr/>
            </a:pPr>
            <a:r>
              <a:rPr sz="1400" dirty="0">
                <a:solidFill>
                  <a:schemeClr val="tx1">
                    <a:lumMod val="75000"/>
                    <a:lumOff val="25000"/>
                  </a:schemeClr>
                </a:solidFill>
                <a:latin typeface="Arial" panose="020B0604020202020204" pitchFamily="34" charset="0"/>
                <a:cs typeface="Arial" panose="020B0604020202020204" pitchFamily="34" charset="0"/>
              </a:rPr>
              <a:t>Unlike </a:t>
            </a:r>
            <a:r>
              <a:rPr sz="1400" b="1" dirty="0">
                <a:solidFill>
                  <a:schemeClr val="tx1">
                    <a:lumMod val="75000"/>
                    <a:lumOff val="25000"/>
                  </a:schemeClr>
                </a:solidFill>
                <a:latin typeface="Arial" panose="020B0604020202020204" pitchFamily="34" charset="0"/>
                <a:cs typeface="Arial" panose="020B0604020202020204" pitchFamily="34" charset="0"/>
              </a:rPr>
              <a:t>ANICO</a:t>
            </a:r>
            <a:r>
              <a:rPr sz="1400" dirty="0">
                <a:solidFill>
                  <a:schemeClr val="tx1">
                    <a:lumMod val="75000"/>
                    <a:lumOff val="25000"/>
                  </a:schemeClr>
                </a:solidFill>
                <a:latin typeface="Arial" panose="020B0604020202020204" pitchFamily="34" charset="0"/>
                <a:cs typeface="Arial" panose="020B0604020202020204" pitchFamily="34" charset="0"/>
              </a:rPr>
              <a:t> and </a:t>
            </a:r>
            <a:r>
              <a:rPr sz="1400" b="1" dirty="0">
                <a:solidFill>
                  <a:schemeClr val="tx1">
                    <a:lumMod val="75000"/>
                    <a:lumOff val="25000"/>
                  </a:schemeClr>
                </a:solidFill>
                <a:latin typeface="Arial" panose="020B0604020202020204" pitchFamily="34" charset="0"/>
                <a:cs typeface="Arial" panose="020B0604020202020204" pitchFamily="34" charset="0"/>
              </a:rPr>
              <a:t>LSW, </a:t>
            </a:r>
            <a:r>
              <a:rPr sz="1400" dirty="0">
                <a:solidFill>
                  <a:schemeClr val="tx1">
                    <a:lumMod val="75000"/>
                    <a:lumOff val="25000"/>
                  </a:schemeClr>
                </a:solidFill>
                <a:latin typeface="Arial" panose="020B0604020202020204" pitchFamily="34" charset="0"/>
                <a:cs typeface="Arial" panose="020B0604020202020204" pitchFamily="34" charset="0"/>
              </a:rPr>
              <a:t>QoL Flex Term offers all underwriting classes at $250,000 and less</a:t>
            </a:r>
          </a:p>
          <a:p>
            <a:pPr marL="171450" indent="-171450" fontAlgn="auto">
              <a:spcBef>
                <a:spcPts val="600"/>
              </a:spcBef>
              <a:spcAft>
                <a:spcPts val="0"/>
              </a:spcAft>
              <a:buClr>
                <a:srgbClr val="00B0F0"/>
              </a:buClr>
              <a:buFont typeface="Wingdings" panose="05000000000000000000" pitchFamily="2" charset="2"/>
              <a:buChar char="§"/>
              <a:defRPr/>
            </a:pPr>
            <a:r>
              <a:rPr sz="1400" b="1" dirty="0">
                <a:solidFill>
                  <a:schemeClr val="tx1">
                    <a:lumMod val="75000"/>
                    <a:lumOff val="25000"/>
                  </a:schemeClr>
                </a:solidFill>
                <a:latin typeface="Arial" panose="020B0604020202020204" pitchFamily="34" charset="0"/>
                <a:cs typeface="Arial" panose="020B0604020202020204" pitchFamily="34" charset="0"/>
              </a:rPr>
              <a:t>Mutual of Omaha Term Life Express </a:t>
            </a:r>
            <a:r>
              <a:rPr sz="1400" dirty="0">
                <a:solidFill>
                  <a:schemeClr val="tx1">
                    <a:lumMod val="75000"/>
                    <a:lumOff val="25000"/>
                  </a:schemeClr>
                </a:solidFill>
                <a:latin typeface="Arial" panose="020B0604020202020204" pitchFamily="34" charset="0"/>
                <a:cs typeface="Arial" panose="020B0604020202020204" pitchFamily="34" charset="0"/>
              </a:rPr>
              <a:t>has a maximum face amount of only $300,000</a:t>
            </a:r>
          </a:p>
          <a:p>
            <a:pPr marL="174625" indent="-174625" fontAlgn="auto">
              <a:spcBef>
                <a:spcPts val="600"/>
              </a:spcBef>
              <a:spcAft>
                <a:spcPts val="0"/>
              </a:spcAft>
              <a:buClr>
                <a:srgbClr val="00A4E4"/>
              </a:buClr>
              <a:buFont typeface="Wingdings" panose="05000000000000000000" pitchFamily="2" charset="2"/>
              <a:buChar char="§"/>
              <a:defRPr/>
            </a:pPr>
            <a:r>
              <a:rPr sz="1400" dirty="0">
                <a:solidFill>
                  <a:schemeClr val="tx1">
                    <a:lumMod val="75000"/>
                    <a:lumOff val="25000"/>
                  </a:schemeClr>
                </a:solidFill>
                <a:latin typeface="Arial" panose="020B0604020202020204" pitchFamily="34" charset="0"/>
                <a:cs typeface="Arial" panose="020B0604020202020204" pitchFamily="34" charset="0"/>
              </a:rPr>
              <a:t>Of these products, only </a:t>
            </a:r>
            <a:r>
              <a:rPr sz="1400" b="1" dirty="0">
                <a:solidFill>
                  <a:schemeClr val="tx1">
                    <a:lumMod val="75000"/>
                    <a:lumOff val="25000"/>
                  </a:schemeClr>
                </a:solidFill>
                <a:latin typeface="Arial" panose="020B0604020202020204" pitchFamily="34" charset="0"/>
                <a:cs typeface="Arial" panose="020B0604020202020204" pitchFamily="34" charset="0"/>
              </a:rPr>
              <a:t>North American </a:t>
            </a:r>
            <a:r>
              <a:rPr sz="1400" b="1" dirty="0" err="1">
                <a:solidFill>
                  <a:schemeClr val="tx1">
                    <a:lumMod val="75000"/>
                    <a:lumOff val="25000"/>
                  </a:schemeClr>
                </a:solidFill>
                <a:latin typeface="Arial" panose="020B0604020202020204" pitchFamily="34" charset="0"/>
                <a:cs typeface="Arial" panose="020B0604020202020204" pitchFamily="34" charset="0"/>
              </a:rPr>
              <a:t>ADDvantage</a:t>
            </a:r>
            <a:r>
              <a:rPr sz="1400" b="1" dirty="0">
                <a:solidFill>
                  <a:schemeClr val="tx1">
                    <a:lumMod val="75000"/>
                    <a:lumOff val="25000"/>
                  </a:schemeClr>
                </a:solidFill>
                <a:latin typeface="Arial" panose="020B0604020202020204" pitchFamily="34" charset="0"/>
                <a:cs typeface="Arial" panose="020B0604020202020204" pitchFamily="34" charset="0"/>
              </a:rPr>
              <a:t> </a:t>
            </a:r>
            <a:r>
              <a:rPr sz="1400" dirty="0">
                <a:solidFill>
                  <a:schemeClr val="tx1">
                    <a:lumMod val="75000"/>
                    <a:lumOff val="25000"/>
                  </a:schemeClr>
                </a:solidFill>
                <a:latin typeface="Arial" panose="020B0604020202020204" pitchFamily="34" charset="0"/>
                <a:cs typeface="Arial" panose="020B0604020202020204" pitchFamily="34" charset="0"/>
              </a:rPr>
              <a:t>is generally less expensive than QoL Flex Term, but it does not offer a 25-year duration nor SPNT class</a:t>
            </a:r>
          </a:p>
          <a:p>
            <a:pPr marL="127397" indent="-127397" fontAlgn="auto">
              <a:spcBef>
                <a:spcPts val="600"/>
              </a:spcBef>
              <a:spcAft>
                <a:spcPts val="0"/>
              </a:spcAft>
              <a:buClr>
                <a:srgbClr val="00A4E4"/>
              </a:buClr>
              <a:buFont typeface="Wingdings" panose="05000000000000000000" pitchFamily="2" charset="2"/>
              <a:buChar char="§"/>
              <a:defRPr/>
            </a:pPr>
            <a:endParaRPr sz="1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2" name="TextBox 28">
            <a:extLst>
              <a:ext uri="{FF2B5EF4-FFF2-40B4-BE49-F238E27FC236}">
                <a16:creationId xmlns:a16="http://schemas.microsoft.com/office/drawing/2014/main" id="{CD398545-009C-4FB1-8024-72A858527E81}"/>
              </a:ext>
            </a:extLst>
          </p:cNvPr>
          <p:cNvSpPr txBox="1">
            <a:spLocks noChangeArrowheads="1"/>
          </p:cNvSpPr>
          <p:nvPr/>
        </p:nvSpPr>
        <p:spPr bwMode="auto">
          <a:xfrm>
            <a:off x="2449585" y="1607842"/>
            <a:ext cx="6797865" cy="307777"/>
          </a:xfrm>
          <a:prstGeom prst="rect">
            <a:avLst/>
          </a:prstGeom>
          <a:noFill/>
          <a:ln>
            <a:noFill/>
          </a:ln>
        </p:spPr>
        <p:txBody>
          <a:bodyPr wrap="squar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r>
              <a:rPr lang="en-US" altLang="en-US" sz="1400" b="1" dirty="0">
                <a:solidFill>
                  <a:schemeClr val="tx1">
                    <a:lumMod val="75000"/>
                    <a:lumOff val="25000"/>
                  </a:schemeClr>
                </a:solidFill>
              </a:rPr>
              <a:t>15-, 20-, 25- and 30-year durations and up face amounts of $250,000 and up</a:t>
            </a:r>
          </a:p>
        </p:txBody>
      </p:sp>
      <p:graphicFrame>
        <p:nvGraphicFramePr>
          <p:cNvPr id="13" name="Table 12">
            <a:extLst>
              <a:ext uri="{FF2B5EF4-FFF2-40B4-BE49-F238E27FC236}">
                <a16:creationId xmlns:a16="http://schemas.microsoft.com/office/drawing/2014/main" id="{FB386BA4-B695-42BB-9695-A7D2B0995319}"/>
              </a:ext>
            </a:extLst>
          </p:cNvPr>
          <p:cNvGraphicFramePr>
            <a:graphicFrameLocks noGrp="1"/>
          </p:cNvGraphicFramePr>
          <p:nvPr>
            <p:extLst>
              <p:ext uri="{D42A27DB-BD31-4B8C-83A1-F6EECF244321}">
                <p14:modId xmlns:p14="http://schemas.microsoft.com/office/powerpoint/2010/main" val="752006624"/>
              </p:ext>
            </p:extLst>
          </p:nvPr>
        </p:nvGraphicFramePr>
        <p:xfrm>
          <a:off x="2449585" y="1996418"/>
          <a:ext cx="6797865" cy="1497012"/>
        </p:xfrm>
        <a:graphic>
          <a:graphicData uri="http://schemas.openxmlformats.org/drawingml/2006/table">
            <a:tbl>
              <a:tblPr firstRow="1" bandRow="1">
                <a:tableStyleId>{5C22544A-7EE6-4342-B048-85BDC9FD1C3A}</a:tableStyleId>
              </a:tblPr>
              <a:tblGrid>
                <a:gridCol w="2265955">
                  <a:extLst>
                    <a:ext uri="{9D8B030D-6E8A-4147-A177-3AD203B41FA5}">
                      <a16:colId xmlns:a16="http://schemas.microsoft.com/office/drawing/2014/main" val="20000"/>
                    </a:ext>
                  </a:extLst>
                </a:gridCol>
                <a:gridCol w="2265955">
                  <a:extLst>
                    <a:ext uri="{9D8B030D-6E8A-4147-A177-3AD203B41FA5}">
                      <a16:colId xmlns:a16="http://schemas.microsoft.com/office/drawing/2014/main" val="20001"/>
                    </a:ext>
                  </a:extLst>
                </a:gridCol>
                <a:gridCol w="2265955">
                  <a:extLst>
                    <a:ext uri="{9D8B030D-6E8A-4147-A177-3AD203B41FA5}">
                      <a16:colId xmlns:a16="http://schemas.microsoft.com/office/drawing/2014/main" val="20002"/>
                    </a:ext>
                  </a:extLst>
                </a:gridCol>
              </a:tblGrid>
              <a:tr h="499004">
                <a:tc>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defRPr/>
                      </a:pPr>
                      <a:r>
                        <a:rPr kumimoji="0" lang="en-US" altLang="en-US" sz="18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Ranking</a:t>
                      </a:r>
                    </a:p>
                  </a:txBody>
                  <a:tcPr marL="69476" marR="69476" marT="33722" marB="33722" anchor="ctr" horzOverflow="overflow">
                    <a:solidFill>
                      <a:srgbClr val="0073C0"/>
                    </a:solidFill>
                  </a:tcPr>
                </a:tc>
                <a:tc>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Annual Rates</a:t>
                      </a:r>
                    </a:p>
                  </a:txBody>
                  <a:tcPr marL="69476" marR="69476" marT="33722" marB="33722" anchor="ctr" horzOverflow="overflow">
                    <a:solidFill>
                      <a:srgbClr val="0073C0"/>
                    </a:solidFill>
                  </a:tcPr>
                </a:tc>
                <a:tc>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Monthly Rates</a:t>
                      </a:r>
                    </a:p>
                  </a:txBody>
                  <a:tcPr marL="69476" marR="69476" marT="33722" marB="33722" anchor="ctr" horzOverflow="overflow">
                    <a:solidFill>
                      <a:srgbClr val="0073C0"/>
                    </a:solidFill>
                  </a:tcPr>
                </a:tc>
                <a:extLst>
                  <a:ext uri="{0D108BD9-81ED-4DB2-BD59-A6C34878D82A}">
                    <a16:rowId xmlns:a16="http://schemas.microsoft.com/office/drawing/2014/main" val="10000"/>
                  </a:ext>
                </a:extLst>
              </a:tr>
              <a:tr h="499004">
                <a:tc>
                  <a:txBody>
                    <a:bodyPr/>
                    <a:lstStyle/>
                    <a:p>
                      <a:pPr marL="0" marR="0" algn="ctr">
                        <a:spcBef>
                          <a:spcPts val="0"/>
                        </a:spcBef>
                        <a:spcAft>
                          <a:spcPts val="0"/>
                        </a:spcAft>
                      </a:pPr>
                      <a:r>
                        <a:rPr lang="en-US" sz="1800" b="1" dirty="0">
                          <a:solidFill>
                            <a:schemeClr val="tx1">
                              <a:lumMod val="75000"/>
                              <a:lumOff val="25000"/>
                            </a:schemeClr>
                          </a:solidFill>
                          <a:effectLst/>
                          <a:latin typeface="Arial" panose="020B0604020202020204" pitchFamily="34" charset="0"/>
                          <a:ea typeface="Calibri"/>
                          <a:cs typeface="Arial" panose="020B0604020202020204" pitchFamily="34" charset="0"/>
                        </a:rPr>
                        <a:t>Top 1</a:t>
                      </a:r>
                    </a:p>
                  </a:txBody>
                  <a:tcPr marL="51443" marR="51443" marT="0" marB="0" anchor="ctr"/>
                </a:tc>
                <a:tc>
                  <a:txBody>
                    <a:bodyPr/>
                    <a:lstStyle/>
                    <a:p>
                      <a:pPr algn="ctr" fontAlgn="b"/>
                      <a:r>
                        <a:rPr lang="en-US" sz="1800" b="1" i="0" u="none" strike="noStrike" dirty="0">
                          <a:solidFill>
                            <a:srgbClr val="000000"/>
                          </a:solidFill>
                          <a:effectLst/>
                          <a:latin typeface="Arial" panose="020B0604020202020204" pitchFamily="34" charset="0"/>
                          <a:cs typeface="Arial" panose="020B0604020202020204" pitchFamily="34" charset="0"/>
                        </a:rPr>
                        <a:t>27%</a:t>
                      </a:r>
                    </a:p>
                  </a:txBody>
                  <a:tcPr marL="7620" marR="7620" marT="7622" marB="0" anchor="ctr"/>
                </a:tc>
                <a:tc>
                  <a:txBody>
                    <a:bodyPr/>
                    <a:lstStyle/>
                    <a:p>
                      <a:pPr algn="ctr" fontAlgn="b"/>
                      <a:r>
                        <a:rPr lang="en-US" sz="1800" b="1" i="0" u="none" strike="noStrike" dirty="0">
                          <a:solidFill>
                            <a:srgbClr val="000000"/>
                          </a:solidFill>
                          <a:effectLst/>
                          <a:latin typeface="Arial" panose="020B0604020202020204" pitchFamily="34" charset="0"/>
                          <a:cs typeface="Arial" panose="020B0604020202020204" pitchFamily="34" charset="0"/>
                        </a:rPr>
                        <a:t>46%</a:t>
                      </a:r>
                    </a:p>
                  </a:txBody>
                  <a:tcPr marL="7620" marR="7620" marT="7622" marB="0" anchor="ctr"/>
                </a:tc>
                <a:extLst>
                  <a:ext uri="{0D108BD9-81ED-4DB2-BD59-A6C34878D82A}">
                    <a16:rowId xmlns:a16="http://schemas.microsoft.com/office/drawing/2014/main" val="10001"/>
                  </a:ext>
                </a:extLst>
              </a:tr>
              <a:tr h="499004">
                <a:tc>
                  <a:txBody>
                    <a:bodyPr/>
                    <a:lstStyle/>
                    <a:p>
                      <a:pPr marL="0" marR="0" algn="ctr">
                        <a:spcBef>
                          <a:spcPts val="0"/>
                        </a:spcBef>
                        <a:spcAft>
                          <a:spcPts val="0"/>
                        </a:spcAft>
                      </a:pPr>
                      <a:r>
                        <a:rPr lang="en-US" sz="1800" b="1" dirty="0">
                          <a:solidFill>
                            <a:schemeClr val="tx1">
                              <a:lumMod val="75000"/>
                              <a:lumOff val="25000"/>
                            </a:schemeClr>
                          </a:solidFill>
                          <a:effectLst/>
                          <a:latin typeface="Arial" panose="020B0604020202020204" pitchFamily="34" charset="0"/>
                          <a:ea typeface="Calibri"/>
                          <a:cs typeface="Arial" panose="020B0604020202020204" pitchFamily="34" charset="0"/>
                        </a:rPr>
                        <a:t>Top 2</a:t>
                      </a:r>
                    </a:p>
                  </a:txBody>
                  <a:tcPr marL="51443" marR="51443" marT="0" marB="0" anchor="ctr"/>
                </a:tc>
                <a:tc>
                  <a:txBody>
                    <a:bodyPr/>
                    <a:lstStyle/>
                    <a:p>
                      <a:pPr algn="ctr" fontAlgn="b"/>
                      <a:r>
                        <a:rPr lang="en-US" sz="1800" b="1" i="0" u="none" strike="noStrike" dirty="0">
                          <a:solidFill>
                            <a:srgbClr val="000000"/>
                          </a:solidFill>
                          <a:effectLst/>
                          <a:latin typeface="Arial" panose="020B0604020202020204" pitchFamily="34" charset="0"/>
                          <a:cs typeface="Arial" panose="020B0604020202020204" pitchFamily="34" charset="0"/>
                        </a:rPr>
                        <a:t>58%</a:t>
                      </a:r>
                    </a:p>
                  </a:txBody>
                  <a:tcPr marL="7620" marR="7620" marT="7622" marB="0" anchor="ctr"/>
                </a:tc>
                <a:tc>
                  <a:txBody>
                    <a:bodyPr/>
                    <a:lstStyle/>
                    <a:p>
                      <a:pPr algn="ctr" fontAlgn="b"/>
                      <a:r>
                        <a:rPr lang="en-US" sz="1800" b="1" i="0" u="none" strike="noStrike" dirty="0">
                          <a:solidFill>
                            <a:srgbClr val="000000"/>
                          </a:solidFill>
                          <a:effectLst/>
                          <a:latin typeface="Arial" panose="020B0604020202020204" pitchFamily="34" charset="0"/>
                          <a:cs typeface="Arial" panose="020B0604020202020204" pitchFamily="34" charset="0"/>
                        </a:rPr>
                        <a:t>72%</a:t>
                      </a:r>
                    </a:p>
                  </a:txBody>
                  <a:tcPr marL="7620" marR="7620" marT="7622" marB="0" anchor="ctr"/>
                </a:tc>
                <a:extLst>
                  <a:ext uri="{0D108BD9-81ED-4DB2-BD59-A6C34878D82A}">
                    <a16:rowId xmlns:a16="http://schemas.microsoft.com/office/drawing/2014/main" val="10002"/>
                  </a:ext>
                </a:extLst>
              </a:tr>
            </a:tbl>
          </a:graphicData>
        </a:graphic>
      </p:graphicFrame>
      <p:sp>
        <p:nvSpPr>
          <p:cNvPr id="8" name="TextBox 19">
            <a:extLst>
              <a:ext uri="{FF2B5EF4-FFF2-40B4-BE49-F238E27FC236}">
                <a16:creationId xmlns:a16="http://schemas.microsoft.com/office/drawing/2014/main" id="{9E66AB3B-3620-4E1B-9818-899A8EB14760}"/>
              </a:ext>
            </a:extLst>
          </p:cNvPr>
          <p:cNvSpPr txBox="1">
            <a:spLocks noChangeArrowheads="1"/>
          </p:cNvSpPr>
          <p:nvPr/>
        </p:nvSpPr>
        <p:spPr bwMode="auto">
          <a:xfrm>
            <a:off x="1188720" y="6309360"/>
            <a:ext cx="37560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r>
              <a:rPr lang="en-US" altLang="en-US" sz="800" dirty="0">
                <a:solidFill>
                  <a:srgbClr val="FFFFFF"/>
                </a:solidFill>
              </a:rPr>
              <a:t>Data is current as of May 4, 2022..</a:t>
            </a:r>
          </a:p>
        </p:txBody>
      </p:sp>
    </p:spTree>
    <p:extLst>
      <p:ext uri="{BB962C8B-B14F-4D97-AF65-F5344CB8AC3E}">
        <p14:creationId xmlns:p14="http://schemas.microsoft.com/office/powerpoint/2010/main" val="1792352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A6D057-665F-5B4C-AC8C-9880077040BB}"/>
              </a:ext>
            </a:extLst>
          </p:cNvPr>
          <p:cNvSpPr>
            <a:spLocks noGrp="1"/>
          </p:cNvSpPr>
          <p:nvPr>
            <p:ph type="title"/>
          </p:nvPr>
        </p:nvSpPr>
        <p:spPr>
          <a:xfrm>
            <a:off x="731520" y="457200"/>
            <a:ext cx="10698480" cy="458711"/>
          </a:xfrm>
        </p:spPr>
        <p:txBody>
          <a:bodyPr/>
          <a:lstStyle/>
          <a:p>
            <a:r>
              <a:rPr lang="en-US" dirty="0"/>
              <a:t>QoL Flex Term feature comparison</a:t>
            </a:r>
          </a:p>
        </p:txBody>
      </p:sp>
      <p:sp>
        <p:nvSpPr>
          <p:cNvPr id="4" name="Text Placeholder 3">
            <a:extLst>
              <a:ext uri="{FF2B5EF4-FFF2-40B4-BE49-F238E27FC236}">
                <a16:creationId xmlns:a16="http://schemas.microsoft.com/office/drawing/2014/main" id="{B8A1884C-DC15-AA4A-B779-4AFB8AB76016}"/>
              </a:ext>
            </a:extLst>
          </p:cNvPr>
          <p:cNvSpPr>
            <a:spLocks noGrp="1"/>
          </p:cNvSpPr>
          <p:nvPr>
            <p:ph type="body" sz="quarter" idx="13"/>
          </p:nvPr>
        </p:nvSpPr>
        <p:spPr>
          <a:xfrm>
            <a:off x="731520" y="914400"/>
            <a:ext cx="10698480" cy="453190"/>
          </a:xfrm>
        </p:spPr>
        <p:txBody>
          <a:bodyPr anchor="ctr"/>
          <a:lstStyle/>
          <a:p>
            <a:pPr>
              <a:lnSpc>
                <a:spcPct val="100000"/>
              </a:lnSpc>
            </a:pPr>
            <a:r>
              <a:rPr lang="en-US" sz="2000" dirty="0"/>
              <a:t>No other major carrier matches its range of features and benefits</a:t>
            </a:r>
          </a:p>
        </p:txBody>
      </p:sp>
      <p:sp>
        <p:nvSpPr>
          <p:cNvPr id="13" name="Rectangle 15">
            <a:extLst>
              <a:ext uri="{FF2B5EF4-FFF2-40B4-BE49-F238E27FC236}">
                <a16:creationId xmlns:a16="http://schemas.microsoft.com/office/drawing/2014/main" id="{22DC550A-675A-49B9-9B4B-0B1F46A332B4}"/>
              </a:ext>
            </a:extLst>
          </p:cNvPr>
          <p:cNvSpPr>
            <a:spLocks noChangeArrowheads="1"/>
          </p:cNvSpPr>
          <p:nvPr/>
        </p:nvSpPr>
        <p:spPr bwMode="auto">
          <a:xfrm>
            <a:off x="1188720" y="6309360"/>
            <a:ext cx="7019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buFont typeface="Wingdings" panose="05000000000000000000" pitchFamily="2" charset="2"/>
              <a:buNone/>
            </a:pPr>
            <a:r>
              <a:rPr lang="en-US" altLang="en-US" sz="800" dirty="0">
                <a:solidFill>
                  <a:srgbClr val="F8F8F8"/>
                </a:solidFill>
              </a:rPr>
              <a:t>* All the term products offered by these companies</a:t>
            </a:r>
          </a:p>
        </p:txBody>
      </p:sp>
      <p:graphicFrame>
        <p:nvGraphicFramePr>
          <p:cNvPr id="7" name="Table 6">
            <a:extLst>
              <a:ext uri="{FF2B5EF4-FFF2-40B4-BE49-F238E27FC236}">
                <a16:creationId xmlns:a16="http://schemas.microsoft.com/office/drawing/2014/main" id="{A9EA289C-579E-48BF-AFAC-A64E5FEE9A31}"/>
              </a:ext>
            </a:extLst>
          </p:cNvPr>
          <p:cNvGraphicFramePr>
            <a:graphicFrameLocks noGrp="1"/>
          </p:cNvGraphicFramePr>
          <p:nvPr>
            <p:extLst>
              <p:ext uri="{D42A27DB-BD31-4B8C-83A1-F6EECF244321}">
                <p14:modId xmlns:p14="http://schemas.microsoft.com/office/powerpoint/2010/main" val="3040451565"/>
              </p:ext>
            </p:extLst>
          </p:nvPr>
        </p:nvGraphicFramePr>
        <p:xfrm>
          <a:off x="731520" y="1371600"/>
          <a:ext cx="10167144" cy="3843984"/>
        </p:xfrm>
        <a:graphic>
          <a:graphicData uri="http://schemas.openxmlformats.org/drawingml/2006/table">
            <a:tbl>
              <a:tblPr firstRow="1" bandRow="1">
                <a:tableStyleId>{5C22544A-7EE6-4342-B048-85BDC9FD1C3A}</a:tableStyleId>
              </a:tblPr>
              <a:tblGrid>
                <a:gridCol w="3113418">
                  <a:extLst>
                    <a:ext uri="{9D8B030D-6E8A-4147-A177-3AD203B41FA5}">
                      <a16:colId xmlns:a16="http://schemas.microsoft.com/office/drawing/2014/main" val="20000"/>
                    </a:ext>
                  </a:extLst>
                </a:gridCol>
                <a:gridCol w="551072">
                  <a:extLst>
                    <a:ext uri="{9D8B030D-6E8A-4147-A177-3AD203B41FA5}">
                      <a16:colId xmlns:a16="http://schemas.microsoft.com/office/drawing/2014/main" val="20001"/>
                    </a:ext>
                  </a:extLst>
                </a:gridCol>
                <a:gridCol w="551072">
                  <a:extLst>
                    <a:ext uri="{9D8B030D-6E8A-4147-A177-3AD203B41FA5}">
                      <a16:colId xmlns:a16="http://schemas.microsoft.com/office/drawing/2014/main" val="20002"/>
                    </a:ext>
                  </a:extLst>
                </a:gridCol>
                <a:gridCol w="551072">
                  <a:extLst>
                    <a:ext uri="{9D8B030D-6E8A-4147-A177-3AD203B41FA5}">
                      <a16:colId xmlns:a16="http://schemas.microsoft.com/office/drawing/2014/main" val="20003"/>
                    </a:ext>
                  </a:extLst>
                </a:gridCol>
                <a:gridCol w="551072">
                  <a:extLst>
                    <a:ext uri="{9D8B030D-6E8A-4147-A177-3AD203B41FA5}">
                      <a16:colId xmlns:a16="http://schemas.microsoft.com/office/drawing/2014/main" val="20004"/>
                    </a:ext>
                  </a:extLst>
                </a:gridCol>
                <a:gridCol w="551072">
                  <a:extLst>
                    <a:ext uri="{9D8B030D-6E8A-4147-A177-3AD203B41FA5}">
                      <a16:colId xmlns:a16="http://schemas.microsoft.com/office/drawing/2014/main" val="20005"/>
                    </a:ext>
                  </a:extLst>
                </a:gridCol>
                <a:gridCol w="551072">
                  <a:extLst>
                    <a:ext uri="{9D8B030D-6E8A-4147-A177-3AD203B41FA5}">
                      <a16:colId xmlns:a16="http://schemas.microsoft.com/office/drawing/2014/main" val="20006"/>
                    </a:ext>
                  </a:extLst>
                </a:gridCol>
                <a:gridCol w="551072">
                  <a:extLst>
                    <a:ext uri="{9D8B030D-6E8A-4147-A177-3AD203B41FA5}">
                      <a16:colId xmlns:a16="http://schemas.microsoft.com/office/drawing/2014/main" val="2814740029"/>
                    </a:ext>
                  </a:extLst>
                </a:gridCol>
                <a:gridCol w="551072">
                  <a:extLst>
                    <a:ext uri="{9D8B030D-6E8A-4147-A177-3AD203B41FA5}">
                      <a16:colId xmlns:a16="http://schemas.microsoft.com/office/drawing/2014/main" val="20007"/>
                    </a:ext>
                  </a:extLst>
                </a:gridCol>
                <a:gridCol w="1322575">
                  <a:extLst>
                    <a:ext uri="{9D8B030D-6E8A-4147-A177-3AD203B41FA5}">
                      <a16:colId xmlns:a16="http://schemas.microsoft.com/office/drawing/2014/main" val="20008"/>
                    </a:ext>
                  </a:extLst>
                </a:gridCol>
                <a:gridCol w="1322575">
                  <a:extLst>
                    <a:ext uri="{9D8B030D-6E8A-4147-A177-3AD203B41FA5}">
                      <a16:colId xmlns:a16="http://schemas.microsoft.com/office/drawing/2014/main" val="20009"/>
                    </a:ext>
                  </a:extLst>
                </a:gridCol>
              </a:tblGrid>
              <a:tr h="329422">
                <a:tc rowSpan="2">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Company</a:t>
                      </a:r>
                    </a:p>
                  </a:txBody>
                  <a:tcPr marL="69466" marR="69466" marT="33690" marB="336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73C0"/>
                    </a:solidFill>
                  </a:tcPr>
                </a:tc>
                <a:tc gridSpan="8">
                  <a:txBody>
                    <a:bodyPr/>
                    <a:lstStyle>
                      <a:lvl1pPr algn="l" defTabSz="457200" eaLnBrk="0" hangingPunct="0">
                        <a:lnSpc>
                          <a:spcPct val="110000"/>
                        </a:lnSpc>
                        <a:spcBef>
                          <a:spcPct val="70000"/>
                        </a:spcBef>
                        <a:buClr>
                          <a:srgbClr val="C0C0C0"/>
                        </a:buClr>
                        <a:buSzPct val="92000"/>
                        <a:buFont typeface="Wingdings" pitchFamily="2" charset="2"/>
                        <a:defRPr sz="1200">
                          <a:solidFill>
                            <a:schemeClr val="tx1"/>
                          </a:solidFill>
                          <a:latin typeface="Trebuchet MS" pitchFamily="34" charset="0"/>
                          <a:ea typeface="LF_Kai"/>
                          <a:cs typeface="LF_Kai"/>
                        </a:defRPr>
                      </a:lvl1pPr>
                      <a:lvl2pPr algn="l" defTabSz="457200" eaLnBrk="0" hangingPunct="0">
                        <a:lnSpc>
                          <a:spcPct val="110000"/>
                        </a:lnSpc>
                        <a:spcBef>
                          <a:spcPct val="70000"/>
                        </a:spcBef>
                        <a:buClr>
                          <a:schemeClr val="folHlink"/>
                        </a:buClr>
                        <a:buSzPct val="92000"/>
                        <a:buFont typeface="Wingdings" pitchFamily="2" charset="2"/>
                        <a:defRPr sz="1200">
                          <a:solidFill>
                            <a:schemeClr val="tx1"/>
                          </a:solidFill>
                          <a:latin typeface="Trebuchet MS" pitchFamily="34" charset="0"/>
                          <a:ea typeface="LF_Kai"/>
                          <a:cs typeface="LF_Kai"/>
                        </a:defRPr>
                      </a:lvl2pPr>
                      <a:lvl3pPr algn="l" defTabSz="457200" eaLnBrk="0" hangingPunct="0">
                        <a:lnSpc>
                          <a:spcPct val="110000"/>
                        </a:lnSpc>
                        <a:buClr>
                          <a:srgbClr val="C0C0C0"/>
                        </a:buClr>
                        <a:buSzPct val="92000"/>
                        <a:buFont typeface="Wingdings" pitchFamily="2" charset="2"/>
                        <a:defRPr sz="1200">
                          <a:solidFill>
                            <a:schemeClr val="tx1"/>
                          </a:solidFill>
                          <a:latin typeface="Trebuchet MS" pitchFamily="34" charset="0"/>
                          <a:ea typeface="LF_Kai"/>
                          <a:cs typeface="LF_Kai"/>
                        </a:defRPr>
                      </a:lvl3pPr>
                      <a:lvl4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4pPr>
                      <a:lvl5pPr algn="l" defTabSz="457200" eaLnBrk="0" hangingPunct="0">
                        <a:lnSpc>
                          <a:spcPct val="110000"/>
                        </a:lnSpc>
                        <a:spcBef>
                          <a:spcPct val="0"/>
                        </a:spcBef>
                        <a:buClr>
                          <a:srgbClr val="C0C0C0"/>
                        </a:buClr>
                        <a:defRPr sz="1200">
                          <a:solidFill>
                            <a:schemeClr val="tx1"/>
                          </a:solidFill>
                          <a:latin typeface="Trebuchet MS" pitchFamily="34" charset="0"/>
                          <a:ea typeface="LF_Kai"/>
                          <a:cs typeface="LF_Kai"/>
                        </a:defRPr>
                      </a:lvl5pPr>
                      <a:lvl6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6pPr>
                      <a:lvl7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7pPr>
                      <a:lvl8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8pPr>
                      <a:lvl9pPr defTabSz="457200" eaLnBrk="0" fontAlgn="base" hangingPunct="0">
                        <a:lnSpc>
                          <a:spcPct val="110000"/>
                        </a:lnSpc>
                        <a:spcBef>
                          <a:spcPct val="0"/>
                        </a:spcBef>
                        <a:spcAft>
                          <a:spcPct val="0"/>
                        </a:spcAft>
                        <a:buClr>
                          <a:srgbClr val="C0C0C0"/>
                        </a:buClr>
                        <a:defRPr sz="1200">
                          <a:solidFill>
                            <a:schemeClr val="tx1"/>
                          </a:solidFill>
                          <a:latin typeface="Trebuchet MS" pitchFamily="34" charset="0"/>
                          <a:ea typeface="LF_Kai"/>
                          <a:cs typeface="LF_Kai"/>
                        </a:defRPr>
                      </a:lvl9p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Durations Offered</a:t>
                      </a:r>
                    </a:p>
                  </a:txBody>
                  <a:tcPr marL="69466" marR="69466" marT="33690" marB="336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3C0"/>
                    </a:solidFill>
                  </a:tcPr>
                </a:tc>
                <a:tc hMerge="1">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endParaRPr kumimoji="0" lang="en-US" altLang="en-US" sz="1400" b="1" i="0" u="none" strike="noStrike" cap="none" normalizeH="0" baseline="0" dirty="0">
                        <a:ln>
                          <a:noFill/>
                        </a:ln>
                        <a:solidFill>
                          <a:srgbClr val="FFFFFF"/>
                        </a:solidFill>
                        <a:effectLst/>
                        <a:latin typeface="+mn-lt"/>
                        <a:ea typeface="LF_Kai"/>
                        <a:cs typeface="Calibri" panose="020F0502020204030204" pitchFamily="34" charset="0"/>
                      </a:endParaRPr>
                    </a:p>
                  </a:txBody>
                  <a:tcPr marL="92620" marR="92620" marT="44943" marB="44943" anchor="ctr" horzOverflow="overflow"/>
                </a:tc>
                <a:tc hMerge="1">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endParaRPr kumimoji="0" lang="en-US" altLang="en-US" sz="1400" b="1" i="0" u="none" strike="noStrike" cap="none" normalizeH="0" baseline="0" dirty="0">
                        <a:ln>
                          <a:noFill/>
                        </a:ln>
                        <a:solidFill>
                          <a:srgbClr val="FFFFFF"/>
                        </a:solidFill>
                        <a:effectLst/>
                        <a:latin typeface="+mn-lt"/>
                        <a:ea typeface="LF_Kai"/>
                        <a:cs typeface="Calibri" panose="020F0502020204030204" pitchFamily="34" charset="0"/>
                      </a:endParaRPr>
                    </a:p>
                  </a:txBody>
                  <a:tcPr marL="92620" marR="92620" marT="44943" marB="44943" anchor="ctr" horzOverflow="overflow"/>
                </a:tc>
                <a:tc hMerge="1">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endParaRPr kumimoji="0" lang="en-US" altLang="en-US" sz="1400" b="1" i="0" u="none" strike="noStrike" cap="none" normalizeH="0" baseline="0" dirty="0">
                        <a:ln>
                          <a:noFill/>
                        </a:ln>
                        <a:solidFill>
                          <a:srgbClr val="FFFFFF"/>
                        </a:solidFill>
                        <a:effectLst/>
                        <a:latin typeface="+mn-lt"/>
                        <a:ea typeface="LF_Kai"/>
                        <a:cs typeface="Calibri" panose="020F0502020204030204" pitchFamily="34" charset="0"/>
                      </a:endParaRPr>
                    </a:p>
                  </a:txBody>
                  <a:tcPr marL="92620" marR="92620" marT="44943" marB="44943" anchor="ctr" horzOverflow="overflow"/>
                </a:tc>
                <a:tc hMerge="1">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endParaRPr kumimoji="0" lang="en-US" altLang="en-US" sz="1400" b="1" i="0" u="none" strike="noStrike" cap="none" normalizeH="0" baseline="0" dirty="0">
                        <a:ln>
                          <a:noFill/>
                        </a:ln>
                        <a:solidFill>
                          <a:srgbClr val="FFFFFF"/>
                        </a:solidFill>
                        <a:effectLst/>
                        <a:latin typeface="+mn-lt"/>
                        <a:ea typeface="LF_Kai"/>
                        <a:cs typeface="Calibri" panose="020F0502020204030204" pitchFamily="34" charset="0"/>
                      </a:endParaRPr>
                    </a:p>
                  </a:txBody>
                  <a:tcPr marL="92620" marR="92620" marT="44943" marB="44943" anchor="ctr" horzOverflow="overflow"/>
                </a:tc>
                <a:tc hMerge="1">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endParaRPr kumimoji="0" lang="en-US" altLang="en-US" sz="1400" b="1" i="0" u="none" strike="noStrike" cap="none" normalizeH="0" baseline="0" dirty="0">
                        <a:ln>
                          <a:noFill/>
                        </a:ln>
                        <a:solidFill>
                          <a:srgbClr val="FFFFFF"/>
                        </a:solidFill>
                        <a:effectLst/>
                        <a:latin typeface="+mn-lt"/>
                        <a:ea typeface="LF_Kai"/>
                        <a:cs typeface="Calibri" panose="020F0502020204030204" pitchFamily="34" charset="0"/>
                      </a:endParaRPr>
                    </a:p>
                  </a:txBody>
                  <a:tcPr marL="92620" marR="92620" marT="44943" marB="44943" anchor="ctr" horzOverflow="overflow"/>
                </a:tc>
                <a:tc hMerge="1">
                  <a:txBody>
                    <a:bodyPr/>
                    <a:lstStyle/>
                    <a:p>
                      <a:endParaRPr lang="en-US"/>
                    </a:p>
                  </a:txBody>
                  <a:tcPr/>
                </a:tc>
                <a:tc hMerge="1">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endParaRPr kumimoji="0" lang="en-US" altLang="en-US" sz="1400" b="1" i="0" u="none" strike="noStrike" cap="none" normalizeH="0" baseline="0" dirty="0">
                        <a:ln>
                          <a:noFill/>
                        </a:ln>
                        <a:solidFill>
                          <a:srgbClr val="FFFFFF"/>
                        </a:solidFill>
                        <a:effectLst/>
                        <a:latin typeface="+mn-lt"/>
                        <a:ea typeface="LF_Kai"/>
                        <a:cs typeface="Calibri" panose="020F0502020204030204" pitchFamily="34" charset="0"/>
                      </a:endParaRPr>
                    </a:p>
                  </a:txBody>
                  <a:tcPr marL="92620" marR="92620" marT="44943" marB="44943" anchor="ctr" horzOverflow="overflow"/>
                </a:tc>
                <a:tc rowSpan="2">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Minimum Face</a:t>
                      </a:r>
                    </a:p>
                  </a:txBody>
                  <a:tcPr marL="0" marR="0" marT="33690" marB="336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73C0"/>
                    </a:solidFill>
                  </a:tcPr>
                </a:tc>
                <a:tc rowSpan="2">
                  <a:txBody>
                    <a:bodyPr/>
                    <a:lstStyle/>
                    <a:p>
                      <a:pPr marL="0" marR="0" lvl="0" indent="0" algn="ctr" defTabSz="457200" rtl="0" eaLnBrk="0" fontAlgn="base" latinLnBrk="0" hangingPunct="0">
                        <a:lnSpc>
                          <a:spcPct val="110000"/>
                        </a:lnSpc>
                        <a:spcBef>
                          <a:spcPct val="70000"/>
                        </a:spcBef>
                        <a:spcAft>
                          <a:spcPct val="0"/>
                        </a:spcAft>
                        <a:buClr>
                          <a:srgbClr val="C0C0C0"/>
                        </a:buClr>
                        <a:buSzPct val="92000"/>
                        <a:buFont typeface="Wingdings" pitchFamily="2" charset="2"/>
                        <a:buNone/>
                        <a:tabLst/>
                      </a:pPr>
                      <a:r>
                        <a:rPr kumimoji="0" lang="en-US" altLang="en-US" sz="12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Accelerated Benefits</a:t>
                      </a:r>
                    </a:p>
                  </a:txBody>
                  <a:tcPr marL="0" marR="0" marT="33690" marB="336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73C0"/>
                    </a:solidFill>
                  </a:tcPr>
                </a:tc>
                <a:extLst>
                  <a:ext uri="{0D108BD9-81ED-4DB2-BD59-A6C34878D82A}">
                    <a16:rowId xmlns:a16="http://schemas.microsoft.com/office/drawing/2014/main" val="10000"/>
                  </a:ext>
                </a:extLst>
              </a:tr>
              <a:tr h="222722">
                <a:tc vMerge="1">
                  <a:txBody>
                    <a:bodyPr/>
                    <a:lstStyle/>
                    <a:p>
                      <a:pPr marL="119063" indent="0" algn="l" fontAlgn="b"/>
                      <a:endParaRPr lang="en-US" sz="1400" b="1" i="0" u="none" strike="noStrike" dirty="0">
                        <a:solidFill>
                          <a:srgbClr val="FFFFFF"/>
                        </a:solidFill>
                        <a:effectLst/>
                        <a:latin typeface="+mn-lt"/>
                        <a:cs typeface="Calibri" panose="020F0502020204030204" pitchFamily="34" charset="0"/>
                      </a:endParaRPr>
                    </a:p>
                  </a:txBody>
                  <a:tcPr marL="9525" marR="9525" marT="9525" marB="0" anchor="ctr"/>
                </a:tc>
                <a:tc>
                  <a:txBody>
                    <a:bodyPr/>
                    <a:lstStyle/>
                    <a:p>
                      <a:pPr algn="ctr" fontAlgn="ctr"/>
                      <a:r>
                        <a:rPr lang="en-US" sz="1100" b="1" i="0" u="none" strike="noStrike" dirty="0">
                          <a:solidFill>
                            <a:srgbClr val="FFFFFF"/>
                          </a:solidFill>
                          <a:effectLst/>
                          <a:latin typeface="+mn-lt"/>
                          <a:cs typeface="Calibri" panose="020F0502020204030204" pitchFamily="34" charset="0"/>
                        </a:rPr>
                        <a:t>10</a:t>
                      </a:r>
                    </a:p>
                  </a:txBody>
                  <a:tcPr marL="7144" marR="7144" marT="71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73C0"/>
                    </a:solidFill>
                  </a:tcPr>
                </a:tc>
                <a:tc>
                  <a:txBody>
                    <a:bodyPr/>
                    <a:lstStyle/>
                    <a:p>
                      <a:pPr algn="ctr" fontAlgn="ctr"/>
                      <a:r>
                        <a:rPr lang="en-US" sz="1100" b="1" i="0" u="none" strike="noStrike" dirty="0">
                          <a:solidFill>
                            <a:srgbClr val="FFFFFF"/>
                          </a:solidFill>
                          <a:effectLst/>
                          <a:latin typeface="+mn-lt"/>
                          <a:cs typeface="Calibri" panose="020F0502020204030204" pitchFamily="34" charset="0"/>
                        </a:rPr>
                        <a:t>15</a:t>
                      </a:r>
                    </a:p>
                  </a:txBody>
                  <a:tcPr marL="7144" marR="7144" marT="71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73C0"/>
                    </a:solidFill>
                  </a:tcPr>
                </a:tc>
                <a:tc>
                  <a:txBody>
                    <a:bodyPr/>
                    <a:lstStyle/>
                    <a:p>
                      <a:pPr algn="ctr" fontAlgn="ctr"/>
                      <a:r>
                        <a:rPr lang="en-US" sz="1100" b="1" i="0" u="none" strike="noStrike" dirty="0">
                          <a:solidFill>
                            <a:srgbClr val="FFFFFF"/>
                          </a:solidFill>
                          <a:effectLst/>
                          <a:latin typeface="+mn-lt"/>
                          <a:cs typeface="Calibri" panose="020F0502020204030204" pitchFamily="34" charset="0"/>
                        </a:rPr>
                        <a:t>20</a:t>
                      </a:r>
                    </a:p>
                  </a:txBody>
                  <a:tcPr marL="7144" marR="7144" marT="71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73C0"/>
                    </a:solidFill>
                  </a:tcPr>
                </a:tc>
                <a:tc>
                  <a:txBody>
                    <a:bodyPr/>
                    <a:lstStyle/>
                    <a:p>
                      <a:pPr algn="ctr" fontAlgn="ctr"/>
                      <a:r>
                        <a:rPr lang="en-US" sz="1100" b="1" i="0" u="none" strike="noStrike" dirty="0">
                          <a:solidFill>
                            <a:srgbClr val="FFFFFF"/>
                          </a:solidFill>
                          <a:effectLst/>
                          <a:latin typeface="+mn-lt"/>
                          <a:cs typeface="Calibri" panose="020F0502020204030204" pitchFamily="34" charset="0"/>
                        </a:rPr>
                        <a:t>25</a:t>
                      </a:r>
                    </a:p>
                  </a:txBody>
                  <a:tcPr marL="7144" marR="7144" marT="71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73C0"/>
                    </a:solidFill>
                  </a:tcPr>
                </a:tc>
                <a:tc>
                  <a:txBody>
                    <a:bodyPr/>
                    <a:lstStyle/>
                    <a:p>
                      <a:pPr algn="ctr" fontAlgn="ctr"/>
                      <a:r>
                        <a:rPr lang="en-US" sz="1100" b="1" i="0" u="none" strike="noStrike" dirty="0">
                          <a:solidFill>
                            <a:srgbClr val="FFFFFF"/>
                          </a:solidFill>
                          <a:effectLst/>
                          <a:latin typeface="+mn-lt"/>
                          <a:cs typeface="Calibri" panose="020F0502020204030204" pitchFamily="34" charset="0"/>
                        </a:rPr>
                        <a:t>30</a:t>
                      </a:r>
                    </a:p>
                  </a:txBody>
                  <a:tcPr marL="7144" marR="7144" marT="71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73C0"/>
                    </a:solidFill>
                  </a:tcPr>
                </a:tc>
                <a:tc>
                  <a:txBody>
                    <a:bodyPr/>
                    <a:lstStyle/>
                    <a:p>
                      <a:pPr algn="ctr" fontAlgn="ctr"/>
                      <a:r>
                        <a:rPr lang="en-US" sz="1100" b="1" i="0" u="none" strike="noStrike" dirty="0">
                          <a:solidFill>
                            <a:srgbClr val="FFFFFF"/>
                          </a:solidFill>
                          <a:effectLst/>
                          <a:latin typeface="+mn-lt"/>
                          <a:cs typeface="Calibri" panose="020F0502020204030204" pitchFamily="34" charset="0"/>
                        </a:rPr>
                        <a:t>35</a:t>
                      </a:r>
                    </a:p>
                  </a:txBody>
                  <a:tcPr marL="7144" marR="7144" marT="71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73C0"/>
                    </a:solidFill>
                  </a:tcPr>
                </a:tc>
                <a:tc>
                  <a:txBody>
                    <a:bodyPr/>
                    <a:lstStyle/>
                    <a:p>
                      <a:pPr algn="ctr" fontAlgn="ctr"/>
                      <a:r>
                        <a:rPr lang="en-US" sz="1100" b="1" i="0" u="none" strike="noStrike" dirty="0">
                          <a:solidFill>
                            <a:srgbClr val="FFFFFF"/>
                          </a:solidFill>
                          <a:effectLst/>
                          <a:latin typeface="+mn-lt"/>
                          <a:cs typeface="Calibri" panose="020F0502020204030204" pitchFamily="34" charset="0"/>
                        </a:rPr>
                        <a:t>40</a:t>
                      </a:r>
                    </a:p>
                  </a:txBody>
                  <a:tcPr marL="7144" marR="7144" marT="71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73C0"/>
                    </a:solidFill>
                  </a:tcPr>
                </a:tc>
                <a:tc>
                  <a:txBody>
                    <a:bodyPr/>
                    <a:lstStyle/>
                    <a:p>
                      <a:pPr algn="ctr" fontAlgn="ctr"/>
                      <a:r>
                        <a:rPr lang="en-US" sz="1100" b="1" i="0" u="none" strike="noStrike" dirty="0">
                          <a:solidFill>
                            <a:srgbClr val="FFFFFF"/>
                          </a:solidFill>
                          <a:effectLst/>
                          <a:latin typeface="+mn-lt"/>
                          <a:cs typeface="Calibri" panose="020F0502020204030204" pitchFamily="34" charset="0"/>
                        </a:rPr>
                        <a:t>Other</a:t>
                      </a:r>
                    </a:p>
                  </a:txBody>
                  <a:tcPr marL="7144" marR="7144" marT="71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73C0"/>
                    </a:solidFill>
                  </a:tcPr>
                </a:tc>
                <a:tc vMerge="1">
                  <a:txBody>
                    <a:bodyPr/>
                    <a:lstStyle/>
                    <a:p>
                      <a:pPr algn="ctr" fontAlgn="ctr"/>
                      <a:endParaRPr lang="en-US" sz="1400" b="1" i="0" u="none" strike="noStrike" dirty="0">
                        <a:solidFill>
                          <a:srgbClr val="FFFFFF"/>
                        </a:solidFill>
                        <a:effectLst/>
                        <a:latin typeface="+mn-lt"/>
                        <a:cs typeface="Calibri" panose="020F0502020204030204" pitchFamily="34" charset="0"/>
                      </a:endParaRPr>
                    </a:p>
                  </a:txBody>
                  <a:tcPr marL="9525" marR="9525" marT="9525" marB="0" anchor="ctr"/>
                </a:tc>
                <a:tc vMerge="1">
                  <a:txBody>
                    <a:bodyPr/>
                    <a:lstStyle/>
                    <a:p>
                      <a:endParaRPr lang="en-US"/>
                    </a:p>
                  </a:txBody>
                  <a:tcPr/>
                </a:tc>
                <a:extLst>
                  <a:ext uri="{0D108BD9-81ED-4DB2-BD59-A6C34878D82A}">
                    <a16:rowId xmlns:a16="http://schemas.microsoft.com/office/drawing/2014/main" val="10001"/>
                  </a:ext>
                </a:extLst>
              </a:tr>
              <a:tr h="274320">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l" defTabSz="914400" rtl="0" eaLnBrk="1" fontAlgn="b" latinLnBrk="0" hangingPunct="1">
                        <a:lnSpc>
                          <a:spcPct val="110000"/>
                        </a:lnSpc>
                        <a:spcBef>
                          <a:spcPct val="0"/>
                        </a:spcBef>
                        <a:spcAft>
                          <a:spcPct val="0"/>
                        </a:spcAft>
                        <a:buClrTx/>
                        <a:buSzPct val="92000"/>
                        <a:buFontTx/>
                        <a:buNone/>
                        <a:tabLst/>
                      </a:pPr>
                      <a:r>
                        <a:rPr kumimoji="0" lang="en-US" altLang="en-US" sz="1100" b="1" i="0" u="none" strike="noStrike" cap="none" normalizeH="0" baseline="0" dirty="0" err="1">
                          <a:ln>
                            <a:noFill/>
                          </a:ln>
                          <a:solidFill>
                            <a:srgbClr val="FFFFFF"/>
                          </a:solidFill>
                          <a:effectLst/>
                          <a:latin typeface="Arial" panose="020B0604020202020204" pitchFamily="34" charset="0"/>
                          <a:ea typeface="LF_Kai"/>
                          <a:cs typeface="Arial" panose="020B0604020202020204" pitchFamily="34" charset="0"/>
                        </a:rPr>
                        <a:t>QoL</a:t>
                      </a:r>
                      <a:r>
                        <a:rPr kumimoji="0" lang="en-US" altLang="en-US" sz="1100" b="1" i="0" u="none" strike="noStrike" cap="none" normalizeH="0" baseline="0" dirty="0">
                          <a:ln>
                            <a:noFill/>
                          </a:ln>
                          <a:solidFill>
                            <a:srgbClr val="FFFFFF"/>
                          </a:solidFill>
                          <a:effectLst/>
                          <a:latin typeface="Arial" panose="020B0604020202020204" pitchFamily="34" charset="0"/>
                          <a:ea typeface="LF_Kai"/>
                          <a:cs typeface="Arial" panose="020B0604020202020204" pitchFamily="34" charset="0"/>
                        </a:rPr>
                        <a:t> Flex Term</a:t>
                      </a:r>
                    </a:p>
                  </a:txBody>
                  <a:tcPr marL="34733" marR="9029" marT="33679" marB="33679" anchor="ctr" horzOverflow="overflow">
                    <a:lnT w="28575" cap="flat" cmpd="sng" algn="ctr">
                      <a:solidFill>
                        <a:schemeClr val="bg1"/>
                      </a:solidFill>
                      <a:prstDash val="solid"/>
                      <a:round/>
                      <a:headEnd type="none" w="med" len="med"/>
                      <a:tailEnd type="none" w="med" len="med"/>
                    </a:lnT>
                    <a:solidFill>
                      <a:srgbClr val="00B0F0"/>
                    </a:solidFill>
                  </a:tcPr>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1" i="0" u="none" strike="noStrike" cap="none" normalizeH="0" baseline="0" dirty="0">
                          <a:ln>
                            <a:noFill/>
                          </a:ln>
                          <a:solidFill>
                            <a:srgbClr val="FFFFFF"/>
                          </a:solidFill>
                          <a:effectLst/>
                          <a:latin typeface="Webdings" pitchFamily="18" charset="2"/>
                          <a:ea typeface="LF_Kai"/>
                          <a:cs typeface="LF_Kai"/>
                        </a:rPr>
                        <a:t>a</a:t>
                      </a:r>
                    </a:p>
                  </a:txBody>
                  <a:tcPr marL="34733" marR="9029" marT="33679" marB="33679" anchor="ctr" horzOverflow="overflow">
                    <a:lnT w="28575" cap="flat" cmpd="sng" algn="ctr">
                      <a:solidFill>
                        <a:schemeClr val="bg1"/>
                      </a:solidFill>
                      <a:prstDash val="solid"/>
                      <a:round/>
                      <a:headEnd type="none" w="med" len="med"/>
                      <a:tailEnd type="none" w="med" len="med"/>
                    </a:lnT>
                    <a:solidFill>
                      <a:srgbClr val="00B0F0"/>
                    </a:solidFill>
                  </a:tcPr>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1" i="0" u="none" strike="noStrike" cap="none" normalizeH="0" baseline="0" dirty="0">
                          <a:ln>
                            <a:noFill/>
                          </a:ln>
                          <a:solidFill>
                            <a:srgbClr val="FFFFFF"/>
                          </a:solidFill>
                          <a:effectLst/>
                          <a:latin typeface="Webdings" pitchFamily="18" charset="2"/>
                          <a:ea typeface="LF_Kai"/>
                          <a:cs typeface="LF_Kai"/>
                        </a:rPr>
                        <a:t>a</a:t>
                      </a:r>
                    </a:p>
                  </a:txBody>
                  <a:tcPr marL="34733" marR="9029" marT="33679" marB="33679" anchor="ctr" horzOverflow="overflow">
                    <a:lnT w="28575" cap="flat" cmpd="sng" algn="ctr">
                      <a:solidFill>
                        <a:schemeClr val="bg1"/>
                      </a:solidFill>
                      <a:prstDash val="solid"/>
                      <a:round/>
                      <a:headEnd type="none" w="med" len="med"/>
                      <a:tailEnd type="none" w="med" len="med"/>
                    </a:lnT>
                    <a:solidFill>
                      <a:srgbClr val="00B0F0"/>
                    </a:solidFill>
                  </a:tcPr>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1" i="0" u="none" strike="noStrike" cap="none" normalizeH="0" baseline="0" dirty="0">
                          <a:ln>
                            <a:noFill/>
                          </a:ln>
                          <a:solidFill>
                            <a:srgbClr val="FFFFFF"/>
                          </a:solidFill>
                          <a:effectLst/>
                          <a:latin typeface="Webdings" pitchFamily="18" charset="2"/>
                          <a:ea typeface="LF_Kai"/>
                          <a:cs typeface="LF_Kai"/>
                        </a:rPr>
                        <a:t>a</a:t>
                      </a:r>
                    </a:p>
                  </a:txBody>
                  <a:tcPr marL="34733" marR="9029" marT="33679" marB="33679" anchor="ctr" horzOverflow="overflow">
                    <a:lnT w="28575" cap="flat" cmpd="sng" algn="ctr">
                      <a:solidFill>
                        <a:schemeClr val="bg1"/>
                      </a:solidFill>
                      <a:prstDash val="solid"/>
                      <a:round/>
                      <a:headEnd type="none" w="med" len="med"/>
                      <a:tailEnd type="none" w="med" len="med"/>
                    </a:lnT>
                    <a:solidFill>
                      <a:srgbClr val="00B0F0"/>
                    </a:solidFill>
                  </a:tcPr>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1" i="0" u="none" strike="noStrike" cap="none" normalizeH="0" baseline="0" dirty="0">
                          <a:ln>
                            <a:noFill/>
                          </a:ln>
                          <a:solidFill>
                            <a:srgbClr val="FFFFFF"/>
                          </a:solidFill>
                          <a:effectLst/>
                          <a:latin typeface="Webdings" pitchFamily="18" charset="2"/>
                          <a:ea typeface="LF_Kai"/>
                          <a:cs typeface="LF_Kai"/>
                        </a:rPr>
                        <a:t>a</a:t>
                      </a:r>
                    </a:p>
                  </a:txBody>
                  <a:tcPr marL="34733" marR="9029" marT="33679" marB="33679" anchor="ctr" horzOverflow="overflow">
                    <a:lnT w="28575" cap="flat" cmpd="sng" algn="ctr">
                      <a:solidFill>
                        <a:schemeClr val="bg1"/>
                      </a:solidFill>
                      <a:prstDash val="solid"/>
                      <a:round/>
                      <a:headEnd type="none" w="med" len="med"/>
                      <a:tailEnd type="none" w="med" len="med"/>
                    </a:lnT>
                    <a:solidFill>
                      <a:srgbClr val="00B0F0"/>
                    </a:solidFill>
                  </a:tcPr>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defRPr/>
                      </a:pPr>
                      <a:r>
                        <a:rPr kumimoji="0" lang="en-US" altLang="en-US" sz="1000" b="1" i="0" u="none" strike="noStrike" cap="none" normalizeH="0" baseline="0" dirty="0">
                          <a:ln>
                            <a:noFill/>
                          </a:ln>
                          <a:solidFill>
                            <a:srgbClr val="FFFFFF"/>
                          </a:solidFill>
                          <a:effectLst/>
                          <a:latin typeface="Webdings" pitchFamily="18" charset="2"/>
                          <a:ea typeface="LF_Kai"/>
                          <a:cs typeface="LF_Kai"/>
                        </a:rPr>
                        <a:t>a</a:t>
                      </a:r>
                    </a:p>
                  </a:txBody>
                  <a:tcPr marL="34733" marR="9029" marT="33679" marB="33679" anchor="ctr" horzOverflow="overflow">
                    <a:lnT w="28575" cap="flat" cmpd="sng" algn="ctr">
                      <a:solidFill>
                        <a:schemeClr val="bg1"/>
                      </a:solidFill>
                      <a:prstDash val="solid"/>
                      <a:round/>
                      <a:headEnd type="none" w="med" len="med"/>
                      <a:tailEnd type="none" w="med" len="med"/>
                    </a:lnT>
                    <a:solidFill>
                      <a:srgbClr val="00B0F0"/>
                    </a:solidFill>
                  </a:tcPr>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1" i="0" u="none" strike="noStrike" cap="none" normalizeH="0" baseline="0" dirty="0">
                          <a:ln>
                            <a:noFill/>
                          </a:ln>
                          <a:solidFill>
                            <a:srgbClr val="FFFFFF"/>
                          </a:solidFill>
                          <a:effectLst/>
                          <a:latin typeface="Webdings" pitchFamily="18" charset="2"/>
                          <a:ea typeface="LF_Kai"/>
                          <a:cs typeface="LF_Kai"/>
                        </a:rPr>
                        <a:t>a</a:t>
                      </a:r>
                    </a:p>
                  </a:txBody>
                  <a:tcPr marL="34733" marR="9029" marT="33679" marB="33679" anchor="ctr" horzOverflow="overflow">
                    <a:lnT w="28575" cap="flat" cmpd="sng" algn="ctr">
                      <a:solidFill>
                        <a:schemeClr val="bg1"/>
                      </a:solidFill>
                      <a:prstDash val="solid"/>
                      <a:round/>
                      <a:headEnd type="none" w="med" len="med"/>
                      <a:tailEnd type="none" w="med" len="med"/>
                    </a:lnT>
                    <a:solidFill>
                      <a:srgbClr val="00B0F0"/>
                    </a:solidFill>
                  </a:tcPr>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1" i="0" u="none" strike="noStrike" cap="none" normalizeH="0" baseline="0" dirty="0">
                        <a:ln>
                          <a:noFill/>
                        </a:ln>
                        <a:solidFill>
                          <a:srgbClr val="FFFFFF"/>
                        </a:solidFill>
                        <a:effectLst/>
                        <a:latin typeface="Webdings" pitchFamily="18" charset="2"/>
                        <a:ea typeface="LF_Kai"/>
                        <a:cs typeface="LF_Kai"/>
                      </a:endParaRPr>
                    </a:p>
                  </a:txBody>
                  <a:tcPr marL="34733" marR="9029" marT="33679" marB="33679" anchor="ctr" horzOverflow="overflow">
                    <a:lnT w="28575" cap="flat" cmpd="sng" algn="ctr">
                      <a:solidFill>
                        <a:schemeClr val="bg1"/>
                      </a:solidFill>
                      <a:prstDash val="solid"/>
                      <a:round/>
                      <a:headEnd type="none" w="med" len="med"/>
                      <a:tailEnd type="none" w="med" len="med"/>
                    </a:lnT>
                    <a:solidFill>
                      <a:srgbClr val="00B0F0"/>
                    </a:solidFill>
                  </a:tcPr>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1" i="0" u="none" strike="noStrike" cap="none" normalizeH="0" baseline="0" dirty="0">
                          <a:ln>
                            <a:noFill/>
                          </a:ln>
                          <a:solidFill>
                            <a:srgbClr val="FFFFFF"/>
                          </a:solidFill>
                          <a:effectLst/>
                          <a:latin typeface="Webdings" pitchFamily="18" charset="2"/>
                          <a:ea typeface="LF_Kai"/>
                          <a:cs typeface="LF_Kai"/>
                        </a:rPr>
                        <a:t>a</a:t>
                      </a:r>
                    </a:p>
                  </a:txBody>
                  <a:tcPr marL="34733" marR="9029" marT="33679" marB="33679" anchor="ctr" horzOverflow="overflow">
                    <a:lnT w="28575" cap="flat" cmpd="sng" algn="ctr">
                      <a:solidFill>
                        <a:schemeClr val="bg1"/>
                      </a:solidFill>
                      <a:prstDash val="solid"/>
                      <a:round/>
                      <a:headEnd type="none" w="med" len="med"/>
                      <a:tailEnd type="none" w="med" len="med"/>
                    </a:lnT>
                    <a:solidFill>
                      <a:srgbClr val="00B0F0"/>
                    </a:solidFill>
                  </a:tcPr>
                </a:tc>
                <a:tc>
                  <a:txBody>
                    <a:bodyPr/>
                    <a:lstStyle/>
                    <a:p>
                      <a:pPr algn="ctr" fontAlgn="ctr"/>
                      <a:r>
                        <a:rPr lang="en-US" sz="1100" b="1" i="0" u="none" strike="noStrike" dirty="0">
                          <a:solidFill>
                            <a:srgbClr val="FFFFFF"/>
                          </a:solidFill>
                          <a:effectLst/>
                          <a:latin typeface="Arial" panose="020B0604020202020204" pitchFamily="34" charset="0"/>
                          <a:cs typeface="Arial" panose="020B0604020202020204" pitchFamily="34" charset="0"/>
                        </a:rPr>
                        <a:t>$100,000</a:t>
                      </a:r>
                    </a:p>
                  </a:txBody>
                  <a:tcPr marL="7144" marR="7144" marT="7140" marB="0" anchor="ctr">
                    <a:lnT w="28575" cap="flat" cmpd="sng" algn="ctr">
                      <a:solidFill>
                        <a:schemeClr val="bg1"/>
                      </a:solidFill>
                      <a:prstDash val="solid"/>
                      <a:round/>
                      <a:headEnd type="none" w="med" len="med"/>
                      <a:tailEnd type="none" w="med" len="med"/>
                    </a:lnT>
                    <a:solidFill>
                      <a:srgbClr val="00B0F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en-US" sz="1000" b="1" i="0" u="none" strike="noStrike" cap="none" normalizeH="0" baseline="0" dirty="0">
                          <a:ln>
                            <a:noFill/>
                          </a:ln>
                          <a:solidFill>
                            <a:srgbClr val="FFFFFF"/>
                          </a:solidFill>
                          <a:effectLst/>
                          <a:latin typeface="Webdings" pitchFamily="18" charset="2"/>
                          <a:ea typeface="LF_Kai"/>
                          <a:cs typeface="LF_Kai"/>
                        </a:rPr>
                        <a:t>a</a:t>
                      </a:r>
                    </a:p>
                  </a:txBody>
                  <a:tcPr marL="7144" marR="7144" marT="7140" marB="0" anchor="ctr">
                    <a:lnT w="28575" cap="flat" cmpd="sng" algn="ctr">
                      <a:solidFill>
                        <a:schemeClr val="bg1"/>
                      </a:solidFill>
                      <a:prstDash val="solid"/>
                      <a:round/>
                      <a:headEnd type="none" w="med" len="med"/>
                      <a:tailEnd type="none" w="med" len="med"/>
                    </a:lnT>
                    <a:solidFill>
                      <a:srgbClr val="00B0F0"/>
                    </a:solidFill>
                  </a:tcPr>
                </a:tc>
                <a:extLst>
                  <a:ext uri="{0D108BD9-81ED-4DB2-BD59-A6C34878D82A}">
                    <a16:rowId xmlns:a16="http://schemas.microsoft.com/office/drawing/2014/main" val="10002"/>
                  </a:ext>
                </a:extLst>
              </a:tr>
              <a:tr h="274320">
                <a:tc>
                  <a:txBody>
                    <a:bodyPr/>
                    <a:lstStyle/>
                    <a:p>
                      <a:pPr marL="0" marR="0" lvl="0" indent="0" algn="l" defTabSz="914400" rtl="0" eaLnBrk="1" fontAlgn="b" latinLnBrk="0" hangingPunct="1">
                        <a:lnSpc>
                          <a:spcPct val="110000"/>
                        </a:lnSpc>
                        <a:spcBef>
                          <a:spcPct val="0"/>
                        </a:spcBef>
                        <a:spcAft>
                          <a:spcPct val="0"/>
                        </a:spcAft>
                        <a:buClrTx/>
                        <a:buSzPct val="92000"/>
                        <a:buFontTx/>
                        <a:buNone/>
                        <a:tabLst/>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ANICO Signature Term</a:t>
                      </a:r>
                    </a:p>
                  </a:txBody>
                  <a:tcPr marL="34290"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rgbClr val="000000"/>
                        </a:solidFill>
                        <a:effectLst/>
                        <a:latin typeface="Webdings" pitchFamily="18" charset="2"/>
                        <a:ea typeface="LF_Kai"/>
                        <a:cs typeface="LF_Kai"/>
                      </a:endParaRP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Trebuchet MS" pitchFamily="34" charset="0"/>
                        <a:ea typeface="LF_Kai"/>
                        <a:cs typeface="LF_Kai"/>
                      </a:endParaRPr>
                    </a:p>
                  </a:txBody>
                  <a:tcPr marL="34733" marR="9029" marT="33679" marB="33679" anchor="ctr" horzOverflow="overflow"/>
                </a:tc>
                <a:tc>
                  <a:txBody>
                    <a:bodyPr/>
                    <a:lstStyle/>
                    <a:p>
                      <a:pPr algn="ctr" fontAlgn="ctr"/>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$50,000</a:t>
                      </a:r>
                    </a:p>
                  </a:txBody>
                  <a:tcPr marL="7144" marR="7144" marT="714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7144" marR="7144" marT="7140" marB="0" anchor="ctr"/>
                </a:tc>
                <a:extLst>
                  <a:ext uri="{0D108BD9-81ED-4DB2-BD59-A6C34878D82A}">
                    <a16:rowId xmlns:a16="http://schemas.microsoft.com/office/drawing/2014/main" val="10003"/>
                  </a:ext>
                </a:extLst>
              </a:tr>
              <a:tr h="274320">
                <a:tc>
                  <a:txBody>
                    <a:bodyPr/>
                    <a:lstStyle/>
                    <a:p>
                      <a:pPr marL="0" marR="0" lvl="0" indent="0" algn="l" defTabSz="914400" rtl="0" eaLnBrk="1" fontAlgn="b" latinLnBrk="0" hangingPunct="1">
                        <a:lnSpc>
                          <a:spcPct val="110000"/>
                        </a:lnSpc>
                        <a:spcBef>
                          <a:spcPct val="0"/>
                        </a:spcBef>
                        <a:spcAft>
                          <a:spcPct val="0"/>
                        </a:spcAft>
                        <a:buClrTx/>
                        <a:buSzPct val="92000"/>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LF_Kai"/>
                          <a:cs typeface="Arial" panose="020B0604020202020204" pitchFamily="34" charset="0"/>
                        </a:rPr>
                        <a:t>Equitable Term 160</a:t>
                      </a:r>
                    </a:p>
                  </a:txBody>
                  <a:tcPr marL="34290"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rgbClr val="000000"/>
                        </a:solidFill>
                        <a:effectLst/>
                        <a:latin typeface="Webdings" pitchFamily="18" charset="2"/>
                        <a:ea typeface="LF_Kai"/>
                        <a:cs typeface="LF_Kai"/>
                      </a:endParaRP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34733" marR="9029" marT="33679" marB="33679" anchor="ctr" horzOverflow="overflow">
                    <a:lnR w="1270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34733" marR="9029" marT="33679" marB="3367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Trebuchet MS" pitchFamily="34" charset="0"/>
                        <a:ea typeface="LF_Kai"/>
                        <a:cs typeface="LF_Kai"/>
                      </a:endParaRPr>
                    </a:p>
                  </a:txBody>
                  <a:tcPr marL="34733" marR="9029" marT="33679" marB="33679" anchor="ctr" horzOverflow="overflow">
                    <a:lnL w="12700" cap="flat" cmpd="sng" algn="ctr">
                      <a:solidFill>
                        <a:schemeClr val="bg1"/>
                      </a:solidFill>
                      <a:prstDash val="solid"/>
                      <a:round/>
                      <a:headEnd type="none" w="med" len="med"/>
                      <a:tailEnd type="none" w="med" len="med"/>
                    </a:lnL>
                  </a:tcPr>
                </a:tc>
                <a:tc>
                  <a:txBody>
                    <a:bodyPr/>
                    <a:lstStyle/>
                    <a:p>
                      <a:pPr algn="ctr" fontAlgn="ctr"/>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$1,000,000</a:t>
                      </a:r>
                    </a:p>
                  </a:txBody>
                  <a:tcPr marL="7144" marR="7144" marT="7140" marB="0" anchor="ctr"/>
                </a:tc>
                <a:tc>
                  <a:txBody>
                    <a:bodyPr/>
                    <a:lstStyle/>
                    <a:p>
                      <a:pPr algn="ctr" fontAlgn="ctr"/>
                      <a:endParaRPr lang="en-US" sz="1000" b="0" i="0" u="none" strike="noStrike" dirty="0">
                        <a:solidFill>
                          <a:schemeClr val="tx1"/>
                        </a:solidFill>
                        <a:effectLst/>
                        <a:latin typeface="+mn-lt"/>
                        <a:cs typeface="Calibri" panose="020F0502020204030204" pitchFamily="34" charset="0"/>
                      </a:endParaRPr>
                    </a:p>
                  </a:txBody>
                  <a:tcPr marL="7144" marR="7144" marT="7140" marB="0" anchor="ctr"/>
                </a:tc>
                <a:extLst>
                  <a:ext uri="{0D108BD9-81ED-4DB2-BD59-A6C34878D82A}">
                    <a16:rowId xmlns:a16="http://schemas.microsoft.com/office/drawing/2014/main" val="10004"/>
                  </a:ext>
                </a:extLst>
              </a:tr>
              <a:tr h="274320">
                <a:tc>
                  <a:txBody>
                    <a:bodyPr/>
                    <a:lstStyle/>
                    <a:p>
                      <a:pPr marL="0" marR="0" lvl="0" indent="0" algn="l" defTabSz="914400" rtl="0" eaLnBrk="1" fontAlgn="b" latinLnBrk="0" hangingPunct="1">
                        <a:lnSpc>
                          <a:spcPct val="110000"/>
                        </a:lnSpc>
                        <a:spcBef>
                          <a:spcPct val="0"/>
                        </a:spcBef>
                        <a:spcAft>
                          <a:spcPct val="0"/>
                        </a:spcAft>
                        <a:buClrTx/>
                        <a:buSzPct val="92000"/>
                        <a:buFontTx/>
                        <a:buNone/>
                        <a:tabLst/>
                        <a:defRPr/>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Banner </a:t>
                      </a:r>
                      <a:r>
                        <a:rPr kumimoji="0" lang="en-US" altLang="en-US" sz="1100" b="0" i="0" u="none" strike="noStrike" cap="none" normalizeH="0" baseline="0" dirty="0" err="1">
                          <a:ln>
                            <a:noFill/>
                          </a:ln>
                          <a:solidFill>
                            <a:schemeClr val="tx1">
                              <a:lumMod val="75000"/>
                              <a:lumOff val="25000"/>
                            </a:schemeClr>
                          </a:solidFill>
                          <a:effectLst/>
                          <a:latin typeface="Arial" panose="020B0604020202020204" pitchFamily="34" charset="0"/>
                          <a:ea typeface="LF_Kai"/>
                          <a:cs typeface="Arial" panose="020B0604020202020204" pitchFamily="34" charset="0"/>
                        </a:rPr>
                        <a:t>OPTerm</a:t>
                      </a:r>
                      <a:endPar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endParaRPr>
                    </a:p>
                  </a:txBody>
                  <a:tcPr marL="34290"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defRPr/>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defRPr/>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defRPr/>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Trebuchet MS" pitchFamily="34" charset="0"/>
                        <a:ea typeface="LF_Kai"/>
                        <a:cs typeface="LF_Kai"/>
                      </a:endParaRPr>
                    </a:p>
                  </a:txBody>
                  <a:tcPr marL="34733" marR="9029" marT="33679" marB="33679" anchor="ctr" horzOverflow="overflow"/>
                </a:tc>
                <a:tc>
                  <a:txBody>
                    <a:bodyPr/>
                    <a:lstStyle/>
                    <a:p>
                      <a:pPr algn="ctr" fontAlgn="ctr"/>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$100,000</a:t>
                      </a:r>
                    </a:p>
                  </a:txBody>
                  <a:tcPr marL="7144" marR="7144" marT="7140" marB="0" anchor="ctr"/>
                </a:tc>
                <a:tc>
                  <a:txBody>
                    <a:bodyPr/>
                    <a:lstStyle/>
                    <a:p>
                      <a:pPr algn="ctr" fontAlgn="ctr"/>
                      <a:endParaRPr lang="en-US" sz="1000" b="0" i="0" u="none" strike="noStrike" dirty="0">
                        <a:solidFill>
                          <a:schemeClr val="tx1"/>
                        </a:solidFill>
                        <a:effectLst/>
                        <a:latin typeface="+mn-lt"/>
                        <a:cs typeface="Calibri" panose="020F0502020204030204" pitchFamily="34" charset="0"/>
                      </a:endParaRPr>
                    </a:p>
                  </a:txBody>
                  <a:tcPr marL="7144" marR="7144" marT="7140" marB="0" anchor="ctr"/>
                </a:tc>
                <a:extLst>
                  <a:ext uri="{0D108BD9-81ED-4DB2-BD59-A6C34878D82A}">
                    <a16:rowId xmlns:a16="http://schemas.microsoft.com/office/drawing/2014/main" val="10005"/>
                  </a:ext>
                </a:extLst>
              </a:tr>
              <a:tr h="274320">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l" defTabSz="914400" rtl="0" eaLnBrk="1" fontAlgn="b" latinLnBrk="0" hangingPunct="1">
                        <a:lnSpc>
                          <a:spcPct val="110000"/>
                        </a:lnSpc>
                        <a:spcBef>
                          <a:spcPct val="0"/>
                        </a:spcBef>
                        <a:spcAft>
                          <a:spcPct val="0"/>
                        </a:spcAft>
                        <a:buClrTx/>
                        <a:buSzPct val="92000"/>
                        <a:buFontTx/>
                        <a:buNone/>
                        <a:tabLst/>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John Hancock Protection Term</a:t>
                      </a:r>
                    </a:p>
                  </a:txBody>
                  <a:tcPr marL="34290"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rgbClr val="000000"/>
                        </a:solidFill>
                        <a:effectLst/>
                        <a:latin typeface="Webdings" pitchFamily="18" charset="2"/>
                        <a:ea typeface="LF_Kai"/>
                        <a:cs typeface="LF_Kai"/>
                      </a:endParaRP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p>
                      <a:endParaRPr lang="en-US" sz="1000" b="0" dirty="0">
                        <a:solidFill>
                          <a:schemeClr val="tx1"/>
                        </a:solidFill>
                      </a:endParaRPr>
                    </a:p>
                  </a:txBody>
                  <a:tcPr marL="34733" marR="9029" marT="33679" marB="33679" anchor="ctr" horzOverflow="overflow"/>
                </a:tc>
                <a:tc>
                  <a:txBody>
                    <a:bodyPr/>
                    <a:lstStyle/>
                    <a:p>
                      <a:endParaRPr lang="en-US" sz="1000" b="0" dirty="0">
                        <a:solidFill>
                          <a:schemeClr val="tx1"/>
                        </a:solidFill>
                      </a:endParaRP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Trebuchet MS" pitchFamily="34" charset="0"/>
                        <a:ea typeface="LF_Kai"/>
                        <a:cs typeface="LF_Kai"/>
                      </a:endParaRPr>
                    </a:p>
                  </a:txBody>
                  <a:tcPr marL="34733" marR="9029" marT="33679" marB="33679" anchor="ctr" horzOverflow="overflow"/>
                </a:tc>
                <a:tc>
                  <a:txBody>
                    <a:bodyPr/>
                    <a:lstStyle/>
                    <a:p>
                      <a:pPr algn="ctr" fontAlgn="ctr"/>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$100,000</a:t>
                      </a:r>
                    </a:p>
                  </a:txBody>
                  <a:tcPr marL="7144" marR="7144" marT="714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7144" marR="7144" marT="7140" marB="0" anchor="ctr"/>
                </a:tc>
                <a:extLst>
                  <a:ext uri="{0D108BD9-81ED-4DB2-BD59-A6C34878D82A}">
                    <a16:rowId xmlns:a16="http://schemas.microsoft.com/office/drawing/2014/main" val="10006"/>
                  </a:ext>
                </a:extLst>
              </a:tr>
              <a:tr h="274320">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l" defTabSz="914400" rtl="0" eaLnBrk="1" fontAlgn="b" latinLnBrk="0" hangingPunct="1">
                        <a:lnSpc>
                          <a:spcPct val="110000"/>
                        </a:lnSpc>
                        <a:spcBef>
                          <a:spcPct val="0"/>
                        </a:spcBef>
                        <a:spcAft>
                          <a:spcPct val="0"/>
                        </a:spcAft>
                        <a:buClrTx/>
                        <a:buSzPct val="92000"/>
                        <a:buFontTx/>
                        <a:buNone/>
                        <a:tabLst/>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Lincoln </a:t>
                      </a:r>
                      <a:r>
                        <a:rPr kumimoji="0" lang="en-US" altLang="en-US" sz="1100" b="0" i="0" u="none" strike="noStrike" cap="none" normalizeH="0" baseline="0" dirty="0" err="1">
                          <a:ln>
                            <a:noFill/>
                          </a:ln>
                          <a:solidFill>
                            <a:schemeClr val="tx1">
                              <a:lumMod val="75000"/>
                              <a:lumOff val="25000"/>
                            </a:schemeClr>
                          </a:solidFill>
                          <a:effectLst/>
                          <a:latin typeface="Arial" panose="020B0604020202020204" pitchFamily="34" charset="0"/>
                          <a:ea typeface="LF_Kai"/>
                          <a:cs typeface="Arial" panose="020B0604020202020204" pitchFamily="34" charset="0"/>
                        </a:rPr>
                        <a:t>LifeElements</a:t>
                      </a: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 Term</a:t>
                      </a:r>
                    </a:p>
                  </a:txBody>
                  <a:tcPr marL="34290"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rgbClr val="000000"/>
                        </a:solidFill>
                        <a:effectLst/>
                        <a:latin typeface="Webdings" pitchFamily="18" charset="2"/>
                        <a:ea typeface="LF_Kai"/>
                        <a:cs typeface="LF_Kai"/>
                      </a:endParaRP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Trebuchet MS" pitchFamily="34" charset="0"/>
                        <a:ea typeface="LF_Kai"/>
                        <a:cs typeface="LF_Kai"/>
                      </a:endParaRPr>
                    </a:p>
                  </a:txBody>
                  <a:tcPr marL="34733" marR="9029" marT="33679" marB="33679" anchor="ctr" horzOverflow="overflow"/>
                </a:tc>
                <a:tc>
                  <a:txBody>
                    <a:bodyPr/>
                    <a:lstStyle/>
                    <a:p>
                      <a:pPr algn="ctr" fontAlgn="ctr"/>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$250,000</a:t>
                      </a:r>
                    </a:p>
                  </a:txBody>
                  <a:tcPr marL="7144" marR="7144" marT="714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7144" marR="7144" marT="7140" marB="0" anchor="ctr"/>
                </a:tc>
                <a:extLst>
                  <a:ext uri="{0D108BD9-81ED-4DB2-BD59-A6C34878D82A}">
                    <a16:rowId xmlns:a16="http://schemas.microsoft.com/office/drawing/2014/main" val="10007"/>
                  </a:ext>
                </a:extLst>
              </a:tr>
              <a:tr h="274320">
                <a:tc>
                  <a:txBody>
                    <a:bodyPr/>
                    <a:lstStyle/>
                    <a:p>
                      <a:r>
                        <a:rPr lang="en-US" sz="1100" b="0" dirty="0">
                          <a:solidFill>
                            <a:schemeClr val="tx1">
                              <a:lumMod val="75000"/>
                              <a:lumOff val="25000"/>
                            </a:schemeClr>
                          </a:solidFill>
                          <a:latin typeface="Arial" panose="020B0604020202020204" pitchFamily="34" charset="0"/>
                          <a:cs typeface="Arial" panose="020B0604020202020204" pitchFamily="34" charset="0"/>
                        </a:rPr>
                        <a:t>LSW Level</a:t>
                      </a:r>
                      <a:r>
                        <a:rPr lang="en-US" sz="1100" b="0" baseline="0" dirty="0">
                          <a:solidFill>
                            <a:schemeClr val="tx1">
                              <a:lumMod val="75000"/>
                              <a:lumOff val="25000"/>
                            </a:schemeClr>
                          </a:solidFill>
                          <a:latin typeface="Arial" panose="020B0604020202020204" pitchFamily="34" charset="0"/>
                          <a:cs typeface="Arial" panose="020B0604020202020204" pitchFamily="34" charset="0"/>
                        </a:rPr>
                        <a:t> Term</a:t>
                      </a:r>
                      <a:endParaRPr lang="en-US" sz="1100" b="0" dirty="0">
                        <a:solidFill>
                          <a:schemeClr val="tx1">
                            <a:lumMod val="75000"/>
                            <a:lumOff val="25000"/>
                          </a:schemeClr>
                        </a:solidFill>
                        <a:latin typeface="Arial" panose="020B0604020202020204" pitchFamily="34" charset="0"/>
                        <a:cs typeface="Arial" panose="020B0604020202020204" pitchFamily="34" charset="0"/>
                      </a:endParaRPr>
                    </a:p>
                  </a:txBody>
                  <a:tcPr marL="34290"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p>
                      <a:endParaRPr lang="en-US" sz="1000" b="0" dirty="0">
                        <a:solidFill>
                          <a:schemeClr val="tx1"/>
                        </a:solidFill>
                      </a:endParaRPr>
                    </a:p>
                  </a:txBody>
                  <a:tcPr marL="34733" marR="9029" marT="33679" marB="33679" anchor="ctr" horzOverflow="overflow"/>
                </a:tc>
                <a:tc>
                  <a:txBody>
                    <a:bodyPr/>
                    <a:lstStyle/>
                    <a:p>
                      <a:endParaRPr lang="en-US" sz="1000" b="0" dirty="0">
                        <a:solidFill>
                          <a:schemeClr val="tx1"/>
                        </a:solidFill>
                      </a:endParaRP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solidFill>
                          <a:effectLst/>
                          <a:latin typeface="Trebuchet MS" pitchFamily="34" charset="0"/>
                          <a:ea typeface="LF_Kai"/>
                          <a:cs typeface="LF_Kai"/>
                        </a:rPr>
                        <a:t> </a:t>
                      </a:r>
                    </a:p>
                  </a:txBody>
                  <a:tcPr marL="34733" marR="9029" marT="33679" marB="33679" anchor="ctr" horzOverflow="overflow"/>
                </a:tc>
                <a:tc>
                  <a:txBody>
                    <a:bodyPr/>
                    <a:lstStyle/>
                    <a:p>
                      <a:pPr algn="ctr" fontAlgn="ctr"/>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$100,000</a:t>
                      </a:r>
                    </a:p>
                  </a:txBody>
                  <a:tcPr marL="7144" marR="7144" marT="714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7144" marR="7144" marT="7140" marB="0" anchor="ctr"/>
                </a:tc>
                <a:extLst>
                  <a:ext uri="{0D108BD9-81ED-4DB2-BD59-A6C34878D82A}">
                    <a16:rowId xmlns:a16="http://schemas.microsoft.com/office/drawing/2014/main" val="10008"/>
                  </a:ext>
                </a:extLst>
              </a:tr>
              <a:tr h="274320">
                <a:tc>
                  <a:txBody>
                    <a:bodyPr/>
                    <a:lstStyle/>
                    <a:p>
                      <a:pPr marL="0" marR="0" lvl="0" indent="0" algn="l" defTabSz="914400" rtl="0" eaLnBrk="1" fontAlgn="b" latinLnBrk="0" hangingPunct="1">
                        <a:lnSpc>
                          <a:spcPct val="110000"/>
                        </a:lnSpc>
                        <a:spcBef>
                          <a:spcPct val="0"/>
                        </a:spcBef>
                        <a:spcAft>
                          <a:spcPct val="0"/>
                        </a:spcAft>
                        <a:buClrTx/>
                        <a:buSzPct val="92000"/>
                        <a:buFontTx/>
                        <a:buNone/>
                        <a:tabLst/>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Mutual of Omaha </a:t>
                      </a:r>
                      <a:r>
                        <a:rPr kumimoji="0" lang="en-US" altLang="en-US" sz="1100" b="1"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Term Life Express</a:t>
                      </a:r>
                    </a:p>
                  </a:txBody>
                  <a:tcPr marL="34290"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rgbClr val="000000"/>
                        </a:solidFill>
                        <a:effectLst/>
                        <a:latin typeface="Webdings" pitchFamily="18" charset="2"/>
                        <a:ea typeface="LF_Kai"/>
                        <a:cs typeface="LF_Kai"/>
                      </a:endParaRP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p>
                      <a:endParaRPr lang="en-US" sz="1000" b="0" dirty="0">
                        <a:solidFill>
                          <a:schemeClr val="tx1"/>
                        </a:solidFill>
                      </a:endParaRPr>
                    </a:p>
                  </a:txBody>
                  <a:tcPr marL="34733" marR="9029" marT="33679" marB="33679" anchor="ctr" horzOverflow="overflow"/>
                </a:tc>
                <a:tc>
                  <a:txBody>
                    <a:bodyPr/>
                    <a:lstStyle/>
                    <a:p>
                      <a:endParaRPr lang="en-US" sz="1000" b="0" dirty="0">
                        <a:solidFill>
                          <a:schemeClr val="tx1"/>
                        </a:solidFill>
                      </a:endParaRP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34733" marR="9029" marT="33679" marB="33679" anchor="ctr" horzOverflow="overflow"/>
                </a:tc>
                <a:tc>
                  <a:txBody>
                    <a:bodyPr/>
                    <a:lstStyle/>
                    <a:p>
                      <a:pPr algn="ctr" fontAlgn="ctr"/>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$25,000</a:t>
                      </a:r>
                    </a:p>
                  </a:txBody>
                  <a:tcPr marL="7144" marR="7144" marT="7140" marB="0" anchor="ctr"/>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7144" marR="7144" marT="7140" marB="0" anchor="ctr"/>
                </a:tc>
                <a:extLst>
                  <a:ext uri="{0D108BD9-81ED-4DB2-BD59-A6C34878D82A}">
                    <a16:rowId xmlns:a16="http://schemas.microsoft.com/office/drawing/2014/main" val="10009"/>
                  </a:ext>
                </a:extLst>
              </a:tr>
              <a:tr h="274320">
                <a:tc>
                  <a:txBody>
                    <a:bodyPr/>
                    <a:lstStyle/>
                    <a:p>
                      <a:pPr marL="0" marR="0" lvl="0" indent="0" algn="l" defTabSz="914400" rtl="0" eaLnBrk="1" fontAlgn="b" latinLnBrk="0" hangingPunct="1">
                        <a:lnSpc>
                          <a:spcPct val="110000"/>
                        </a:lnSpc>
                        <a:spcBef>
                          <a:spcPct val="0"/>
                        </a:spcBef>
                        <a:spcAft>
                          <a:spcPct val="0"/>
                        </a:spcAft>
                        <a:buClrTx/>
                        <a:buSzPct val="92000"/>
                        <a:buFontTx/>
                        <a:buNone/>
                        <a:tabLst/>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Nationwide Guaranteed Level Term</a:t>
                      </a:r>
                    </a:p>
                  </a:txBody>
                  <a:tcPr marL="34290"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p>
                      <a:endParaRPr lang="en-US" sz="1000" b="0" dirty="0">
                        <a:solidFill>
                          <a:schemeClr val="tx1"/>
                        </a:solidFill>
                      </a:endParaRPr>
                    </a:p>
                  </a:txBody>
                  <a:tcPr marL="34733" marR="9029" marT="33679" marB="33679" anchor="ctr" horzOverflow="overflow"/>
                </a:tc>
                <a:tc>
                  <a:txBody>
                    <a:bodyPr/>
                    <a:lstStyle/>
                    <a:p>
                      <a:endParaRPr lang="en-US" sz="1000" b="0" dirty="0">
                        <a:solidFill>
                          <a:schemeClr val="tx1"/>
                        </a:solidFill>
                      </a:endParaRP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solidFill>
                          <a:effectLst/>
                          <a:latin typeface="Trebuchet MS" pitchFamily="34" charset="0"/>
                          <a:ea typeface="LF_Kai"/>
                          <a:cs typeface="LF_Kai"/>
                        </a:rPr>
                        <a:t> </a:t>
                      </a:r>
                    </a:p>
                  </a:txBody>
                  <a:tcPr marL="34733" marR="9029" marT="33679" marB="33679" anchor="ctr" horzOverflow="overflow"/>
                </a:tc>
                <a:tc>
                  <a:txBody>
                    <a:bodyPr/>
                    <a:lstStyle/>
                    <a:p>
                      <a:pPr algn="ctr" fontAlgn="ctr"/>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$100,000</a:t>
                      </a:r>
                    </a:p>
                  </a:txBody>
                  <a:tcPr marL="7144" marR="7144" marT="7140" marB="0" anchor="ctr"/>
                </a:tc>
                <a:tc>
                  <a:txBody>
                    <a:bodyPr/>
                    <a:lstStyle/>
                    <a:p>
                      <a:pPr marL="0" marR="0" lvl="0" indent="0" algn="ctr" defTabSz="685238" rtl="0" eaLnBrk="1" fontAlgn="ctr" latinLnBrk="0" hangingPunct="1">
                        <a:lnSpc>
                          <a:spcPct val="100000"/>
                        </a:lnSpc>
                        <a:spcBef>
                          <a:spcPts val="0"/>
                        </a:spcBef>
                        <a:spcAft>
                          <a:spcPts val="0"/>
                        </a:spcAft>
                        <a:buClrTx/>
                        <a:buSzTx/>
                        <a:buFontTx/>
                        <a:buNone/>
                        <a:tabLst/>
                        <a:defRPr/>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7144" marR="7144" marT="7140" marB="0" anchor="ctr"/>
                </a:tc>
                <a:extLst>
                  <a:ext uri="{0D108BD9-81ED-4DB2-BD59-A6C34878D82A}">
                    <a16:rowId xmlns:a16="http://schemas.microsoft.com/office/drawing/2014/main" val="1138157971"/>
                  </a:ext>
                </a:extLst>
              </a:tr>
              <a:tr h="274320">
                <a:tc>
                  <a:txBody>
                    <a:bodyPr/>
                    <a:lstStyle/>
                    <a:p>
                      <a:pPr marL="0" marR="0" lvl="0" indent="0" algn="l" defTabSz="914400" rtl="0" eaLnBrk="1" fontAlgn="b" latinLnBrk="0" hangingPunct="1">
                        <a:lnSpc>
                          <a:spcPct val="110000"/>
                        </a:lnSpc>
                        <a:spcBef>
                          <a:spcPct val="0"/>
                        </a:spcBef>
                        <a:spcAft>
                          <a:spcPct val="0"/>
                        </a:spcAft>
                        <a:buClrTx/>
                        <a:buSzPct val="92000"/>
                        <a:buFontTx/>
                        <a:buNone/>
                        <a:tabLst/>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North American </a:t>
                      </a:r>
                      <a:r>
                        <a:rPr kumimoji="0" lang="en-US" altLang="en-US" sz="1100" b="0" i="0" u="none" strike="noStrike" cap="none" normalizeH="0" baseline="0" dirty="0" err="1">
                          <a:ln>
                            <a:noFill/>
                          </a:ln>
                          <a:solidFill>
                            <a:schemeClr val="tx1">
                              <a:lumMod val="75000"/>
                              <a:lumOff val="25000"/>
                            </a:schemeClr>
                          </a:solidFill>
                          <a:effectLst/>
                          <a:latin typeface="Arial" panose="020B0604020202020204" pitchFamily="34" charset="0"/>
                          <a:ea typeface="LF_Kai"/>
                          <a:cs typeface="Arial" panose="020B0604020202020204" pitchFamily="34" charset="0"/>
                        </a:rPr>
                        <a:t>ADDvantage</a:t>
                      </a: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 Term</a:t>
                      </a:r>
                    </a:p>
                  </a:txBody>
                  <a:tcPr marL="34290"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defRPr/>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p>
                      <a:endParaRPr lang="en-US" sz="1000" b="0" dirty="0">
                        <a:solidFill>
                          <a:schemeClr val="tx1"/>
                        </a:solidFill>
                      </a:endParaRPr>
                    </a:p>
                  </a:txBody>
                  <a:tcPr marL="34733" marR="9029" marT="33679" marB="33679" anchor="ctr" horzOverflow="overflow"/>
                </a:tc>
                <a:tc>
                  <a:txBody>
                    <a:bodyPr/>
                    <a:lstStyle/>
                    <a:p>
                      <a:endParaRPr lang="en-US" sz="1000" b="0" dirty="0">
                        <a:solidFill>
                          <a:schemeClr val="tx1"/>
                        </a:solidFill>
                      </a:endParaRP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34733" marR="9029" marT="33679" marB="33679" anchor="ctr" horzOverflow="overflow"/>
                </a:tc>
                <a:tc>
                  <a:txBody>
                    <a:bodyPr/>
                    <a:lstStyle/>
                    <a:p>
                      <a:pPr algn="ctr" fontAlgn="ctr"/>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$100,000</a:t>
                      </a:r>
                    </a:p>
                  </a:txBody>
                  <a:tcPr marL="7144" marR="7144" marT="7140" marB="0" anchor="ctr"/>
                </a:tc>
                <a:tc>
                  <a:txBody>
                    <a:bodyPr/>
                    <a:lstStyle/>
                    <a:p>
                      <a:pPr marL="0" marR="0" lvl="0" indent="0" algn="ctr" defTabSz="685238" rtl="0" eaLnBrk="1" fontAlgn="ctr" latinLnBrk="0" hangingPunct="1">
                        <a:lnSpc>
                          <a:spcPct val="100000"/>
                        </a:lnSpc>
                        <a:spcBef>
                          <a:spcPts val="0"/>
                        </a:spcBef>
                        <a:spcAft>
                          <a:spcPts val="0"/>
                        </a:spcAft>
                        <a:buClrTx/>
                        <a:buSzTx/>
                        <a:buFontTx/>
                        <a:buNone/>
                        <a:tabLst/>
                        <a:defRPr/>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7144" marR="7144" marT="7140" marB="0" anchor="ctr"/>
                </a:tc>
                <a:extLst>
                  <a:ext uri="{0D108BD9-81ED-4DB2-BD59-A6C34878D82A}">
                    <a16:rowId xmlns:a16="http://schemas.microsoft.com/office/drawing/2014/main" val="10010"/>
                  </a:ext>
                </a:extLst>
              </a:tr>
              <a:tr h="274320">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l" defTabSz="914400" rtl="0" eaLnBrk="1" fontAlgn="b" latinLnBrk="0" hangingPunct="1">
                        <a:lnSpc>
                          <a:spcPct val="110000"/>
                        </a:lnSpc>
                        <a:spcBef>
                          <a:spcPct val="0"/>
                        </a:spcBef>
                        <a:spcAft>
                          <a:spcPct val="0"/>
                        </a:spcAft>
                        <a:buClrTx/>
                        <a:buSzPct val="92000"/>
                        <a:buFontTx/>
                        <a:buNone/>
                        <a:tabLst/>
                      </a:pPr>
                      <a:r>
                        <a:rPr kumimoji="0" lang="en-US" altLang="en-US" sz="1100" b="0" i="0" u="none" strike="noStrike" cap="none" normalizeH="0" baseline="0" dirty="0">
                          <a:ln>
                            <a:noFill/>
                          </a:ln>
                          <a:solidFill>
                            <a:schemeClr val="tx1">
                              <a:lumMod val="75000"/>
                              <a:lumOff val="25000"/>
                            </a:schemeClr>
                          </a:solidFill>
                          <a:effectLst/>
                          <a:latin typeface="Arial" panose="020B0604020202020204" pitchFamily="34" charset="0"/>
                          <a:ea typeface="LF_Kai"/>
                          <a:cs typeface="Arial" panose="020B0604020202020204" pitchFamily="34" charset="0"/>
                        </a:rPr>
                        <a:t>Prudential Term Essential</a:t>
                      </a:r>
                    </a:p>
                  </a:txBody>
                  <a:tcPr marL="34290"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a:ln>
                          <a:noFill/>
                        </a:ln>
                        <a:solidFill>
                          <a:srgbClr val="000000"/>
                        </a:solidFill>
                        <a:effectLst/>
                        <a:latin typeface="Webdings" pitchFamily="18" charset="2"/>
                        <a:ea typeface="LF_Kai"/>
                        <a:cs typeface="LF_Kai"/>
                      </a:endParaRP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p>
                      <a:endParaRPr lang="en-US" sz="1000" b="0" dirty="0">
                        <a:solidFill>
                          <a:schemeClr val="tx1"/>
                        </a:solidFill>
                      </a:endParaRPr>
                    </a:p>
                  </a:txBody>
                  <a:tcPr marL="34733" marR="9029" marT="33679" marB="33679" anchor="ctr" horzOverflow="overflow"/>
                </a:tc>
                <a:tc>
                  <a:txBody>
                    <a:bodyPr/>
                    <a:lstStyle/>
                    <a:p>
                      <a:endParaRPr lang="en-US" sz="1000" b="0" dirty="0">
                        <a:solidFill>
                          <a:schemeClr val="tx1"/>
                        </a:solidFill>
                      </a:endParaRP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Trebuchet MS" pitchFamily="34" charset="0"/>
                        <a:ea typeface="LF_Kai"/>
                        <a:cs typeface="LF_Kai"/>
                      </a:endParaRPr>
                    </a:p>
                  </a:txBody>
                  <a:tcPr marL="34733" marR="9029" marT="33679" marB="33679" anchor="ctr" horzOverflow="overflow"/>
                </a:tc>
                <a:tc>
                  <a:txBody>
                    <a:bodyPr/>
                    <a:lstStyle/>
                    <a:p>
                      <a:pPr algn="ctr" fontAlgn="ctr"/>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$100,000</a:t>
                      </a:r>
                    </a:p>
                  </a:txBody>
                  <a:tcPr marL="7144" marR="7144" marT="7140" marB="0" anchor="ctr"/>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pPr>
                      <a:endParaRPr kumimoji="0" lang="en-US" altLang="en-US" sz="1000" b="0" i="0" u="none" strike="noStrike" cap="none" normalizeH="0" baseline="0" dirty="0">
                        <a:ln>
                          <a:noFill/>
                        </a:ln>
                        <a:solidFill>
                          <a:schemeClr val="tx1"/>
                        </a:solidFill>
                        <a:effectLst/>
                        <a:latin typeface="Webdings" pitchFamily="18" charset="2"/>
                        <a:ea typeface="LF_Kai"/>
                        <a:cs typeface="LF_Kai"/>
                      </a:endParaRPr>
                    </a:p>
                  </a:txBody>
                  <a:tcPr marL="7144" marR="7144" marT="7140" marB="0" anchor="ctr"/>
                </a:tc>
                <a:extLst>
                  <a:ext uri="{0D108BD9-81ED-4DB2-BD59-A6C34878D82A}">
                    <a16:rowId xmlns:a16="http://schemas.microsoft.com/office/drawing/2014/main" val="10011"/>
                  </a:ext>
                </a:extLst>
              </a:tr>
              <a:tr h="274320">
                <a:tc>
                  <a:txBody>
                    <a:bodyPr/>
                    <a:lstStyle/>
                    <a:p>
                      <a:pPr marL="0" indent="0" algn="l" fontAlgn="b"/>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Transamerica Trendsetter LB</a:t>
                      </a:r>
                    </a:p>
                  </a:txBody>
                  <a:tcPr marL="34290" marR="7144" marT="7140" marB="0" anchor="ctr"/>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lvl1pPr eaLnBrk="0" hangingPunct="0">
                        <a:spcBef>
                          <a:spcPts val="1200"/>
                        </a:spcBef>
                        <a:buClr>
                          <a:srgbClr val="00A4E4"/>
                        </a:buClr>
                        <a:buFont typeface="Wingdings" pitchFamily="2" charset="2"/>
                        <a:defRPr sz="12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defRPr sz="10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ＭＳ Ｐゴシック" pitchFamily="34" charset="-128"/>
                          <a:cs typeface="Arial" pitchFamily="34" charset="0"/>
                        </a:defRPr>
                      </a:lvl9pPr>
                    </a:lstStyle>
                    <a:p>
                      <a:pPr marL="0" marR="0" lvl="0" indent="0" algn="ctr" defTabSz="914400" rtl="0" eaLnBrk="1" fontAlgn="ctr" latinLnBrk="0" hangingPunct="1">
                        <a:lnSpc>
                          <a:spcPct val="110000"/>
                        </a:lnSpc>
                        <a:spcBef>
                          <a:spcPct val="0"/>
                        </a:spcBef>
                        <a:spcAft>
                          <a:spcPct val="0"/>
                        </a:spcAft>
                        <a:buClrTx/>
                        <a:buSzPct val="92000"/>
                        <a:buFontTx/>
                        <a:buNone/>
                        <a:tabLst/>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p>
                      <a:pPr marL="0" marR="0" lvl="0" indent="0" algn="ctr" defTabSz="914400" rtl="0" eaLnBrk="1" fontAlgn="ctr" latinLnBrk="0" hangingPunct="1">
                        <a:lnSpc>
                          <a:spcPct val="110000"/>
                        </a:lnSpc>
                        <a:spcBef>
                          <a:spcPct val="0"/>
                        </a:spcBef>
                        <a:spcAft>
                          <a:spcPct val="0"/>
                        </a:spcAft>
                        <a:buClrTx/>
                        <a:buSzPct val="92000"/>
                        <a:buFontTx/>
                        <a:buNone/>
                        <a:tabLst/>
                        <a:defRPr/>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34733" marR="9029" marT="33679" marB="33679" anchor="ctr" horzOverflow="overflow"/>
                </a:tc>
                <a:tc>
                  <a:txBody>
                    <a:bodyPr/>
                    <a:lstStyle/>
                    <a:p>
                      <a:pPr algn="ctr" fontAlgn="ctr"/>
                      <a:endParaRPr lang="en-US" sz="1000" b="0" i="0" u="none" strike="noStrike" dirty="0">
                        <a:solidFill>
                          <a:schemeClr val="tx1"/>
                        </a:solidFill>
                        <a:effectLst/>
                        <a:latin typeface="+mn-lt"/>
                        <a:cs typeface="Calibri" panose="020F0502020204030204" pitchFamily="34" charset="0"/>
                      </a:endParaRPr>
                    </a:p>
                  </a:txBody>
                  <a:tcPr marL="7144" marR="7144" marT="7140" marB="0" anchor="ctr"/>
                </a:tc>
                <a:tc>
                  <a:txBody>
                    <a:bodyPr/>
                    <a:lstStyle/>
                    <a:p>
                      <a:pPr algn="ctr" fontAlgn="ctr"/>
                      <a:endParaRPr lang="en-US" sz="1000" b="0" i="0" u="none" strike="noStrike" dirty="0">
                        <a:solidFill>
                          <a:schemeClr val="tx1"/>
                        </a:solidFill>
                        <a:effectLst/>
                        <a:latin typeface="+mn-lt"/>
                        <a:cs typeface="Calibri" panose="020F0502020204030204" pitchFamily="34" charset="0"/>
                      </a:endParaRPr>
                    </a:p>
                  </a:txBody>
                  <a:tcPr marL="7144" marR="7144" marT="7140" marB="0" anchor="ctr"/>
                </a:tc>
                <a:tc>
                  <a:txBody>
                    <a:bodyPr/>
                    <a:lstStyle/>
                    <a:p>
                      <a:pPr algn="ctr" fontAlgn="ctr"/>
                      <a:endParaRPr lang="en-US" sz="1000" b="0" i="0" u="none" strike="noStrike" dirty="0">
                        <a:solidFill>
                          <a:schemeClr val="tx1"/>
                        </a:solidFill>
                        <a:effectLst/>
                        <a:latin typeface="+mn-lt"/>
                        <a:cs typeface="Calibri" panose="020F0502020204030204" pitchFamily="34" charset="0"/>
                      </a:endParaRPr>
                    </a:p>
                  </a:txBody>
                  <a:tcPr marL="7144" marR="7144" marT="7140" marB="0" anchor="ctr"/>
                </a:tc>
                <a:tc>
                  <a:txBody>
                    <a:bodyPr/>
                    <a:lstStyle/>
                    <a:p>
                      <a:pPr algn="ctr" fontAlgn="ctr"/>
                      <a:r>
                        <a:rPr lang="en-US" sz="1100" b="0" i="0" u="none" strike="noStrike" dirty="0">
                          <a:solidFill>
                            <a:schemeClr val="tx1">
                              <a:lumMod val="75000"/>
                              <a:lumOff val="25000"/>
                            </a:schemeClr>
                          </a:solidFill>
                          <a:effectLst/>
                          <a:latin typeface="Arial" panose="020B0604020202020204" pitchFamily="34" charset="0"/>
                          <a:cs typeface="Arial" panose="020B0604020202020204" pitchFamily="34" charset="0"/>
                        </a:rPr>
                        <a:t>$25,000</a:t>
                      </a:r>
                    </a:p>
                  </a:txBody>
                  <a:tcPr marL="7144" marR="7144" marT="714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en-US" sz="1000" b="0" i="0" u="none" strike="noStrike" cap="none" normalizeH="0" baseline="0" dirty="0">
                          <a:ln>
                            <a:noFill/>
                          </a:ln>
                          <a:solidFill>
                            <a:schemeClr val="tx1">
                              <a:lumMod val="75000"/>
                              <a:lumOff val="25000"/>
                            </a:schemeClr>
                          </a:solidFill>
                          <a:effectLst/>
                          <a:latin typeface="Webdings" pitchFamily="18" charset="2"/>
                          <a:ea typeface="LF_Kai"/>
                          <a:cs typeface="LF_Kai"/>
                        </a:rPr>
                        <a:t>a</a:t>
                      </a:r>
                    </a:p>
                  </a:txBody>
                  <a:tcPr marL="7144" marR="7144" marT="7140" marB="0" anchor="ct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739465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AX - AIG Cobal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lue Plus - AIG Tea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RM - AIG Cya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GUL - AIG Orang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VUL - AIG Gray">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GENERAL - AIG Multi-colo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9817</TotalTime>
  <Words>3080</Words>
  <Application>Microsoft Office PowerPoint</Application>
  <PresentationFormat>Widescreen</PresentationFormat>
  <Paragraphs>736</Paragraphs>
  <Slides>23</Slides>
  <Notes>22</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23</vt:i4>
      </vt:variant>
    </vt:vector>
  </HeadingPairs>
  <TitlesOfParts>
    <vt:vector size="35" baseType="lpstr">
      <vt:lpstr>Arial</vt:lpstr>
      <vt:lpstr>Calibri</vt:lpstr>
      <vt:lpstr>Courier New</vt:lpstr>
      <vt:lpstr>Trebuchet MS</vt:lpstr>
      <vt:lpstr>Webdings</vt:lpstr>
      <vt:lpstr>Wingdings</vt:lpstr>
      <vt:lpstr>MAX - AIG Cobalt</vt:lpstr>
      <vt:lpstr>Value Plus - AIG Teal</vt:lpstr>
      <vt:lpstr>TERM - AIG Cyan</vt:lpstr>
      <vt:lpstr>GUL - AIG Orange</vt:lpstr>
      <vt:lpstr>VUL - AIG Gray</vt:lpstr>
      <vt:lpstr>GENERAL - AIG Multi-color</vt:lpstr>
      <vt:lpstr>QoL Flex Term Choose Wisely. Choose Flex Term.</vt:lpstr>
      <vt:lpstr>QoL Flex Term: May 2022 reprice</vt:lpstr>
      <vt:lpstr>QoL Flex Term</vt:lpstr>
      <vt:lpstr>AAS available on term conversions!</vt:lpstr>
      <vt:lpstr>QoL Flex Term: May 2022 changes</vt:lpstr>
      <vt:lpstr>QoL Flex Term with living benefits: $500,000 comparison</vt:lpstr>
      <vt:lpstr>QoL Flex Term with living benefits: $1,000,000 comparison</vt:lpstr>
      <vt:lpstr>QoL Flex Term: versus other products with living benefits</vt:lpstr>
      <vt:lpstr>QoL Flex Term feature comparison</vt:lpstr>
      <vt:lpstr>QoL Flex Term: Market leading conversion options</vt:lpstr>
      <vt:lpstr>QoL Flex Term: Competitive rates for tobacco rated cases</vt:lpstr>
      <vt:lpstr>QoL Flex Term: Product specs</vt:lpstr>
      <vt:lpstr>PowerPoint Presentation</vt:lpstr>
      <vt:lpstr>QoL Advantage</vt:lpstr>
      <vt:lpstr>QoL Advantage: Policy fees</vt:lpstr>
      <vt:lpstr>QoL Advantage: Laddering</vt:lpstr>
      <vt:lpstr>Here’s how laddering works</vt:lpstr>
      <vt:lpstr>QoL Advantage: Laddering in action</vt:lpstr>
      <vt:lpstr>QoL Flex Term: Laddering in action</vt:lpstr>
      <vt:lpstr>QoL Flex Term: Laddering in action</vt:lpstr>
      <vt:lpstr>PowerPoint Presentation</vt:lpstr>
      <vt:lpstr>Important Information</vt:lpstr>
      <vt:lpstr>PowerPoint Presentation</vt:lpstr>
    </vt:vector>
  </TitlesOfParts>
  <Company>AIG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QoL Max Accumulator+ Cash Value Accumulation IUL</dc:title>
  <dc:creator>Connie Mcghee</dc:creator>
  <cp:lastModifiedBy>Cathy Martin</cp:lastModifiedBy>
  <cp:revision>441</cp:revision>
  <cp:lastPrinted>2020-06-18T17:59:53Z</cp:lastPrinted>
  <dcterms:created xsi:type="dcterms:W3CDTF">2017-06-20T20:26:05Z</dcterms:created>
  <dcterms:modified xsi:type="dcterms:W3CDTF">2022-05-23T19:48:41Z</dcterms:modified>
</cp:coreProperties>
</file>